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4660"/>
  </p:normalViewPr>
  <p:slideViewPr>
    <p:cSldViewPr snapToGrid="0">
      <p:cViewPr>
        <p:scale>
          <a:sx n="100" d="100"/>
          <a:sy n="100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1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9DC62E-3A96-43C9-AC86-0D9DDFEA15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CFE329-7758-43FA-AC2F-0A77026C25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1560140"/>
            <a:ext cx="5444236" cy="1147552"/>
          </a:xfrm>
        </p:spPr>
        <p:txBody>
          <a:bodyPr/>
          <a:lstStyle/>
          <a:p>
            <a:pPr algn="l"/>
            <a:r>
              <a:rPr lang="uk-UA" dirty="0" smtClean="0"/>
              <a:t>ПОРТФОЛІО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477368" y="5604935"/>
            <a:ext cx="2734454" cy="31831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Ружинський ліцей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3963353"/>
            <a:ext cx="9308592" cy="573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dirty="0" smtClean="0"/>
              <a:t>Цехмейструка ВолодимирА ВасильовичА</a:t>
            </a:r>
            <a:endParaRPr lang="en-US" sz="3200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822959" y="3181159"/>
            <a:ext cx="3217195" cy="318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/>
              <a:t>вчителя інформатики</a:t>
            </a:r>
            <a:endParaRPr lang="en-US" sz="2400" dirty="0"/>
          </a:p>
        </p:txBody>
      </p:sp>
      <p:sp>
        <p:nvSpPr>
          <p:cNvPr id="6" name="Підзаголовок 2"/>
          <p:cNvSpPr txBox="1">
            <a:spLocks/>
          </p:cNvSpPr>
          <p:nvPr/>
        </p:nvSpPr>
        <p:spPr>
          <a:xfrm>
            <a:off x="4477368" y="6120700"/>
            <a:ext cx="2734454" cy="318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Narrow" panose="020B0606020202030204" pitchFamily="34" charset="0"/>
              </a:rPr>
              <a:t>2026 </a:t>
            </a:r>
            <a:r>
              <a:rPr lang="uk-UA" dirty="0" smtClean="0">
                <a:latin typeface="+mj-lt"/>
              </a:rPr>
              <a:t>рік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4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Досягнення учнів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4381" y="2241099"/>
            <a:ext cx="90917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Диплом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ІІІ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ступеня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— </a:t>
            </a:r>
            <a:r>
              <a:rPr lang="en-US" altLang="en-US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Андрійчук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Владислав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sz="2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Дипломи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ІІ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ступеня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 </a:t>
            </a:r>
            <a:r>
              <a:rPr lang="en-US" altLang="en-US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Андрійчук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Владислав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Василь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altLang="en-US" sz="2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0080" y="1428770"/>
            <a:ext cx="4850176" cy="668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err="1"/>
              <a:t>обласна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олімпіада</a:t>
            </a:r>
            <a:r>
              <a:rPr lang="en-US" altLang="en-US" sz="2800" dirty="0"/>
              <a:t> з ІТ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0422" y="3678133"/>
            <a:ext cx="7511267" cy="668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err="1"/>
              <a:t>обласна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олімпіада</a:t>
            </a:r>
            <a:r>
              <a:rPr lang="en-US" altLang="en-US" sz="2800" dirty="0"/>
              <a:t> з </a:t>
            </a:r>
            <a:r>
              <a:rPr lang="uk-UA" altLang="en-US" sz="2800" dirty="0" smtClean="0"/>
              <a:t>інформатики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8306" y="4998295"/>
            <a:ext cx="7723383" cy="668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err="1"/>
              <a:t>обласна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олімпіада</a:t>
            </a:r>
            <a:r>
              <a:rPr lang="en-US" altLang="en-US" sz="2800" dirty="0"/>
              <a:t> з </a:t>
            </a:r>
            <a:r>
              <a:rPr lang="uk-UA" altLang="en-US" sz="2800" dirty="0" smtClean="0"/>
              <a:t>математики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64014" y="4395317"/>
            <a:ext cx="94089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Диплом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ІІІ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ступеня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</a:t>
            </a:r>
            <a:r>
              <a:rPr lang="ru-RU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</a:t>
            </a:r>
            <a:r>
              <a:rPr lang="ru-RU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Василь (</a:t>
            </a:r>
            <a:r>
              <a:rPr lang="ru-RU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2025, </a:t>
            </a:r>
            <a:r>
              <a:rPr lang="ru-RU" sz="2000" b="1" cap="all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</a:t>
            </a:r>
            <a:r>
              <a:rPr lang="ru-RU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), Степанов </a:t>
            </a:r>
            <a:r>
              <a:rPr lang="ru-RU" sz="2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Єгор</a:t>
            </a:r>
            <a:r>
              <a:rPr lang="ru-RU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000" b="1" cap="all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</a:t>
            </a:r>
            <a:r>
              <a:rPr lang="ru-RU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altLang="en-US" sz="2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64014" y="5727196"/>
            <a:ext cx="66191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Диплом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ІІІ </a:t>
            </a:r>
            <a:r>
              <a:rPr lang="en-US" altLang="en-US" sz="20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ступеня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— 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Колеснік Василь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</a:t>
            </a:r>
            <a:r>
              <a:rPr lang="uk-UA" altLang="en-US" sz="2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6)</a:t>
            </a:r>
            <a:r>
              <a:rPr lang="en-US" altLang="en-US" sz="20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sz="2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31" y="566012"/>
            <a:ext cx="1722063" cy="2473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184" t="20648" r="13797" b="52396"/>
          <a:stretch/>
        </p:blipFill>
        <p:spPr>
          <a:xfrm rot="16200000">
            <a:off x="9753427" y="3994689"/>
            <a:ext cx="2516072" cy="1722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0348" y="5197871"/>
            <a:ext cx="1481546" cy="14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Самоосвіта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080" y="1481893"/>
            <a:ext cx="850688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Участь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 вебінарах і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тренінгах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Онлайн-курси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Ознайомлення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новими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ІТ-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технологіями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Постійне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підвищення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кваліфікації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7917" y="4297414"/>
            <a:ext cx="2192113" cy="219211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841905" y="3790950"/>
            <a:ext cx="1924750" cy="439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dirty="0" smtClean="0"/>
              <a:t>Детальніше тут:</a:t>
            </a:r>
            <a:endParaRPr lang="en-US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02" y="1155359"/>
            <a:ext cx="2636353" cy="18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Результативність роботи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7118" y="1581437"/>
            <a:ext cx="761221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Високий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рівень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зацікавленості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Розвиток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практичних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навичок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Участь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перемоги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олімпіадах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Формування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цифрової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грамотності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43" name="Picture 3" descr="Цифровізація як нова реальність України - LexInform: Правові та юридичні 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1306976"/>
            <a:ext cx="3013146" cy="20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Висновки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1225" y="1207700"/>
            <a:ext cx="1005274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uk-UA" sz="2800" b="1" cap="all" dirty="0" smtClean="0">
                <a:solidFill>
                  <a:srgbClr val="FFFFFF"/>
                </a:solidFill>
              </a:rPr>
              <a:t>Сучасний </a:t>
            </a:r>
            <a:r>
              <a:rPr lang="uk-UA" sz="2800" b="1" cap="all" dirty="0">
                <a:solidFill>
                  <a:srgbClr val="FFFFFF"/>
                </a:solidFill>
              </a:rPr>
              <a:t>урок інформатики — це поєднання інноваційних технологій, творчості та практичної діяльності </a:t>
            </a:r>
            <a:r>
              <a:rPr lang="uk-UA" sz="2800" b="1" cap="all" dirty="0" smtClean="0">
                <a:solidFill>
                  <a:srgbClr val="FFFFFF"/>
                </a:solidFill>
              </a:rPr>
              <a:t>учнів;</a:t>
            </a:r>
            <a:endParaRPr lang="uk-UA" sz="2800" b="1" cap="all" dirty="0">
              <a:solidFill>
                <a:srgbClr val="FFFFFF"/>
              </a:solidFill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Використання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інтерактивних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проєктних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підвищує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зацікавленість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мотивацію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навчання</a:t>
            </a: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;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uk-UA" altLang="en-US" sz="2800" b="1" cap="all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Постійне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самовдосконалення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вчителя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впровадження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нових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технологій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сприяє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підвищенню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освіти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результативності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52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944" y="462485"/>
            <a:ext cx="8961120" cy="114755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Професійне кредо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9150" y="2694121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/>
              <a:t>«Формую в </a:t>
            </a:r>
            <a:r>
              <a:rPr lang="ru-RU" sz="2800" dirty="0" err="1"/>
              <a:t>учнів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з </a:t>
            </a:r>
            <a:r>
              <a:rPr lang="ru-RU" sz="2800" dirty="0" err="1"/>
              <a:t>інформатики</a:t>
            </a:r>
            <a:r>
              <a:rPr lang="ru-RU" sz="2800" dirty="0"/>
              <a:t>, а й </a:t>
            </a:r>
            <a:r>
              <a:rPr lang="ru-RU" sz="2800" dirty="0" err="1"/>
              <a:t>уміння</a:t>
            </a:r>
            <a:r>
              <a:rPr lang="ru-RU" sz="2800" dirty="0"/>
              <a:t> </a:t>
            </a:r>
            <a:r>
              <a:rPr lang="ru-RU" sz="2800" dirty="0" err="1"/>
              <a:t>логічно</a:t>
            </a:r>
            <a:r>
              <a:rPr lang="ru-RU" sz="2800" dirty="0"/>
              <a:t> </a:t>
            </a:r>
            <a:r>
              <a:rPr lang="ru-RU" sz="2800" dirty="0" err="1"/>
              <a:t>мислити</a:t>
            </a:r>
            <a:r>
              <a:rPr lang="ru-RU" sz="2800" dirty="0"/>
              <a:t>, </a:t>
            </a:r>
            <a:r>
              <a:rPr lang="ru-RU" sz="2800" dirty="0" err="1"/>
              <a:t>аналізувати</a:t>
            </a:r>
            <a:r>
              <a:rPr lang="ru-RU" sz="2800" dirty="0"/>
              <a:t> та </a:t>
            </a:r>
            <a:r>
              <a:rPr lang="ru-RU" sz="2800" dirty="0" err="1"/>
              <a:t>застосовувати</a:t>
            </a:r>
            <a:r>
              <a:rPr lang="ru-RU" sz="2800" dirty="0"/>
              <a:t> </a:t>
            </a:r>
            <a:r>
              <a:rPr lang="ru-RU" sz="2800" dirty="0" err="1"/>
              <a:t>цифрові</a:t>
            </a:r>
            <a:r>
              <a:rPr lang="ru-RU" sz="2800" dirty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 у </a:t>
            </a:r>
            <a:r>
              <a:rPr lang="ru-RU" sz="2800" dirty="0" err="1"/>
              <a:t>повсякденному</a:t>
            </a:r>
            <a:r>
              <a:rPr lang="ru-RU" sz="2800" dirty="0"/>
              <a:t> </a:t>
            </a:r>
            <a:r>
              <a:rPr lang="ru-RU" sz="2800" dirty="0" err="1"/>
              <a:t>житті</a:t>
            </a:r>
            <a:r>
              <a:rPr lang="ru-RU" sz="2800" dirty="0"/>
              <a:t>»</a:t>
            </a:r>
            <a:endParaRPr lang="en-US" sz="2800" dirty="0"/>
          </a:p>
        </p:txBody>
      </p:sp>
      <p:pic>
        <p:nvPicPr>
          <p:cNvPr id="12290" name="Picture 2" descr="Компьютер – Бесплатные иконки: 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84" y="354564"/>
            <a:ext cx="2650577" cy="26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Відомості про педагогічну діяльність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640080" y="1514505"/>
            <a:ext cx="973207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6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Стаж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en-US" sz="2800" b="1" cap="all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rPr>
              <a:t>16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років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Посада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вчитель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інформатики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Класи</a:t>
            </a: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викладання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en-US" sz="2800" b="1" cap="all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5–11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Заклад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освіти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Ружинський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ліцей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Педагогічна проблема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640080" y="1807469"/>
            <a:ext cx="1116314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Розвиток</a:t>
            </a:r>
            <a:r>
              <a:rPr lang="ru-RU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алгоритмічного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мислення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цифрової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компетентності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шляхом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використання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сучасних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інформаційно-комунікаційних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технологій</a:t>
            </a:r>
            <a:endParaRPr lang="en-US" altLang="en-US" sz="2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02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Мета педагогічної діяльності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989" y="1374547"/>
            <a:ext cx="1158746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Формування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інформаційно-цифрової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компетентності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Розвиток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логічного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критичного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мислення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sz="2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Формування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практичних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навичок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 ІКТ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Підготовка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життя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інформаційному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суспільстві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3" name="Picture 5" descr="Кто – Бесплатные иконки: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06" y="500363"/>
            <a:ext cx="1418399" cy="1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Основні принципи роботи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080" y="1207700"/>
            <a:ext cx="815495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Індивідуальний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підхід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Доступність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наочність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Практична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спрямованість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навчання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Активізація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пізнавальної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діяльності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Партнерство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між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учителем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учнями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02" name="Picture 6" descr="Тренінг для вчителів початкових класів «Педагогіка партнерства» як  продуктивна форма взаємодії вчителя і учнів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37" y="1367044"/>
            <a:ext cx="2890707" cy="15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Методи та форми навчання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0080" y="1207700"/>
            <a:ext cx="737977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Практичні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роботи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Проєктна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діяльність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Інтерактивні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методи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навчання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Групова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індивідуальна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робота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Використання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цифрових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платформ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4" descr="Методична розробка на тему: &quot;Активізація пізнавальної діяльност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89" y="1463293"/>
            <a:ext cx="2405355" cy="16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Використання сучасних технологій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080" y="1638587"/>
            <a:ext cx="814146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Scratch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Python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Canva</a:t>
            </a: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BLENDER</a:t>
            </a:r>
            <a:endParaRPr lang="en-US" altLang="en-US" sz="2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Онлайн-сервіси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навчання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Створення</a:t>
            </a:r>
            <a:r>
              <a:rPr lang="en-US" altLang="en-US" sz="28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презентацій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сайтів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програм</a:t>
            </a:r>
            <a:r>
              <a:rPr lang="en-US" alt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147" name="Picture 3" descr="Scratch Logo (Free Download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4"/>
          <a:stretch/>
        </p:blipFill>
        <p:spPr bwMode="auto">
          <a:xfrm rot="1628744">
            <a:off x="9714155" y="1045650"/>
            <a:ext cx="2121441" cy="14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Why Use Python? - Full Stack Pyth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19" y="2750812"/>
            <a:ext cx="2572452" cy="8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anva – завантаження та інсталяція у Windows | Microsoft Sto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5620" r="13622" b="36195"/>
          <a:stretch/>
        </p:blipFill>
        <p:spPr bwMode="auto">
          <a:xfrm>
            <a:off x="9351118" y="5350688"/>
            <a:ext cx="2369975" cy="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Blender logo and symbol, meaning, history,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2" b="25140"/>
          <a:stretch/>
        </p:blipFill>
        <p:spPr bwMode="auto">
          <a:xfrm>
            <a:off x="8875219" y="3890341"/>
            <a:ext cx="2801027" cy="8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539495"/>
            <a:ext cx="11027664" cy="668205"/>
          </a:xfrm>
        </p:spPr>
        <p:txBody>
          <a:bodyPr>
            <a:noAutofit/>
          </a:bodyPr>
          <a:lstStyle/>
          <a:p>
            <a:pPr algn="l"/>
            <a:r>
              <a:rPr lang="uk-UA" sz="4000" dirty="0"/>
              <a:t>Практична діяльність учнів</a:t>
            </a: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5024" y="2478024"/>
            <a:ext cx="9378950" cy="2284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080" y="1101551"/>
            <a:ext cx="1040736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Учні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створюють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69875" indent="-2698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презентації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69875" indent="-2698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ігри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Scratch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269875" indent="-2698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програми</a:t>
            </a: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69875" indent="-2698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веб-</a:t>
            </a:r>
            <a:r>
              <a:rPr lang="ru-RU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сторінки</a:t>
            </a:r>
            <a:endParaRPr lang="ru-RU" sz="2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Наклейки іконки для інформат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9"/>
          <a:stretch/>
        </p:blipFill>
        <p:spPr bwMode="auto">
          <a:xfrm>
            <a:off x="8708145" y="934622"/>
            <a:ext cx="2957384" cy="25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83</TotalTime>
  <Words>341</Words>
  <Application>Microsoft Office PowerPoint</Application>
  <PresentationFormat>Широкий екран</PresentationFormat>
  <Paragraphs>70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Corbel</vt:lpstr>
      <vt:lpstr>Основа</vt:lpstr>
      <vt:lpstr>ПОРТФОЛІО</vt:lpstr>
      <vt:lpstr>Професійне кредо</vt:lpstr>
      <vt:lpstr>Відомості про педагогічну діяльність</vt:lpstr>
      <vt:lpstr>Педагогічна проблема</vt:lpstr>
      <vt:lpstr>Мета педагогічної діяльності</vt:lpstr>
      <vt:lpstr>Основні принципи роботи</vt:lpstr>
      <vt:lpstr>Методи та форми навчання</vt:lpstr>
      <vt:lpstr>Використання сучасних технологій</vt:lpstr>
      <vt:lpstr>Практична діяльність учнів</vt:lpstr>
      <vt:lpstr>Досягнення учнів</vt:lpstr>
      <vt:lpstr>Самоосвіта</vt:lpstr>
      <vt:lpstr>Результативність роботи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VovaTs</dc:creator>
  <cp:lastModifiedBy>VovaTs</cp:lastModifiedBy>
  <cp:revision>9</cp:revision>
  <dcterms:created xsi:type="dcterms:W3CDTF">2026-03-23T20:30:10Z</dcterms:created>
  <dcterms:modified xsi:type="dcterms:W3CDTF">2026-03-23T21:53:18Z</dcterms:modified>
</cp:coreProperties>
</file>