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303" r:id="rId4"/>
    <p:sldId id="302" r:id="rId5"/>
    <p:sldId id="258" r:id="rId6"/>
    <p:sldId id="259" r:id="rId7"/>
    <p:sldId id="267" r:id="rId8"/>
    <p:sldId id="269" r:id="rId9"/>
    <p:sldId id="283" r:id="rId10"/>
    <p:sldId id="284" r:id="rId11"/>
    <p:sldId id="282" r:id="rId12"/>
    <p:sldId id="298" r:id="rId13"/>
    <p:sldId id="271" r:id="rId14"/>
    <p:sldId id="291" r:id="rId15"/>
    <p:sldId id="308" r:id="rId16"/>
    <p:sldId id="309" r:id="rId17"/>
    <p:sldId id="295" r:id="rId18"/>
    <p:sldId id="287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=""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20C2"/>
    <a:srgbClr val="9933FF"/>
    <a:srgbClr val="17D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713" autoAdjust="0"/>
  </p:normalViewPr>
  <p:slideViewPr>
    <p:cSldViewPr snapToGrid="0">
      <p:cViewPr varScale="1">
        <p:scale>
          <a:sx n="70" d="100"/>
          <a:sy n="70" d="100"/>
        </p:scale>
        <p:origin x="-72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4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5AB469-F198-40BE-8A71-188C3949B3D3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8960319-A555-43D1-A341-251B6B226131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Директор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8B137110-392F-431B-9045-A8C09A57A852}" type="parTrans" cxnId="{37E609F4-C8DE-4430-89E8-C49EC122E5E8}">
      <dgm:prSet/>
      <dgm:spPr/>
      <dgm:t>
        <a:bodyPr/>
        <a:lstStyle/>
        <a:p>
          <a:endParaRPr lang="ru-RU"/>
        </a:p>
      </dgm:t>
    </dgm:pt>
    <dgm:pt modelId="{D35710D6-68FB-42EC-9A53-295F32A3817F}" type="sibTrans" cxnId="{37E609F4-C8DE-4430-89E8-C49EC122E5E8}">
      <dgm:prSet/>
      <dgm:spPr/>
      <dgm:t>
        <a:bodyPr/>
        <a:lstStyle/>
        <a:p>
          <a:endParaRPr lang="ru-RU"/>
        </a:p>
      </dgm:t>
    </dgm:pt>
    <dgm:pt modelId="{5EDFD944-7DDE-4420-A669-7184E5825D65}">
      <dgm:prSet phldrT="[Текст]"/>
      <dgm:spPr/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Заступник директора з НВР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EC5B4CC5-1F80-4C26-A700-276A167AA11F}" type="parTrans" cxnId="{2FD81B0B-0439-4C29-8E95-C53E9B5B0A0B}">
      <dgm:prSet/>
      <dgm:spPr/>
      <dgm:t>
        <a:bodyPr/>
        <a:lstStyle/>
        <a:p>
          <a:endParaRPr lang="ru-RU"/>
        </a:p>
      </dgm:t>
    </dgm:pt>
    <dgm:pt modelId="{CDBF69F9-D0B1-4EF5-851C-318AEB68C154}" type="sibTrans" cxnId="{2FD81B0B-0439-4C29-8E95-C53E9B5B0A0B}">
      <dgm:prSet/>
      <dgm:spPr/>
      <dgm:t>
        <a:bodyPr/>
        <a:lstStyle/>
        <a:p>
          <a:endParaRPr lang="ru-RU"/>
        </a:p>
      </dgm:t>
    </dgm:pt>
    <dgm:pt modelId="{CEFBE3AD-EA43-4671-96E4-D1017FCA0298}">
      <dgm:prSet phldrT="[Текст]"/>
      <dgm:spPr/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Асистент вчителя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D6343E4E-FC77-456A-94DC-51CB117235FC}" type="parTrans" cxnId="{2F196930-50FB-4095-868A-F2C8AE9E4FE7}">
      <dgm:prSet/>
      <dgm:spPr/>
      <dgm:t>
        <a:bodyPr/>
        <a:lstStyle/>
        <a:p>
          <a:endParaRPr lang="ru-RU"/>
        </a:p>
      </dgm:t>
    </dgm:pt>
    <dgm:pt modelId="{EB8BF0E4-A50A-4801-AE2E-F6BA209B0D08}" type="sibTrans" cxnId="{2F196930-50FB-4095-868A-F2C8AE9E4FE7}">
      <dgm:prSet/>
      <dgm:spPr/>
      <dgm:t>
        <a:bodyPr/>
        <a:lstStyle/>
        <a:p>
          <a:endParaRPr lang="ru-RU"/>
        </a:p>
      </dgm:t>
    </dgm:pt>
    <dgm:pt modelId="{B4E32225-A3DB-4C40-A445-8D764E271B32}">
      <dgm:prSet phldrT="[Текст]"/>
      <dgm:spPr/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Практичний психолог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2B60BAED-E27C-4D83-98ED-4069BFC38EC9}" type="parTrans" cxnId="{B3CC0F0B-A637-4B90-BD64-F36489B75B63}">
      <dgm:prSet/>
      <dgm:spPr/>
      <dgm:t>
        <a:bodyPr/>
        <a:lstStyle/>
        <a:p>
          <a:endParaRPr lang="ru-RU"/>
        </a:p>
      </dgm:t>
    </dgm:pt>
    <dgm:pt modelId="{BEFAF336-96AB-4C12-A088-A57E4E96A1EA}" type="sibTrans" cxnId="{B3CC0F0B-A637-4B90-BD64-F36489B75B63}">
      <dgm:prSet/>
      <dgm:spPr/>
      <dgm:t>
        <a:bodyPr/>
        <a:lstStyle/>
        <a:p>
          <a:endParaRPr lang="ru-RU"/>
        </a:p>
      </dgm:t>
    </dgm:pt>
    <dgm:pt modelId="{CA99252B-05F4-45D6-BFC4-88FD89492131}">
      <dgm:prSet phldrT="[Текст]"/>
      <dgm:spPr/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Соціальний педагог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BA8C0145-B0A0-4687-8BBE-139459812399}" type="parTrans" cxnId="{1D3EAA47-6770-4981-BA49-0BC69789AC74}">
      <dgm:prSet/>
      <dgm:spPr/>
      <dgm:t>
        <a:bodyPr/>
        <a:lstStyle/>
        <a:p>
          <a:endParaRPr lang="ru-RU"/>
        </a:p>
      </dgm:t>
    </dgm:pt>
    <dgm:pt modelId="{033C5EDE-5992-4ADC-97B2-A9360051BB97}" type="sibTrans" cxnId="{1D3EAA47-6770-4981-BA49-0BC69789AC74}">
      <dgm:prSet/>
      <dgm:spPr/>
      <dgm:t>
        <a:bodyPr/>
        <a:lstStyle/>
        <a:p>
          <a:endParaRPr lang="ru-RU"/>
        </a:p>
      </dgm:t>
    </dgm:pt>
    <dgm:pt modelId="{372ED244-CCD1-4DC8-8070-DC5D088BD087}">
      <dgm:prSet phldrT="[Текст]" custT="1"/>
      <dgm:spPr/>
      <dgm:t>
        <a:bodyPr/>
        <a:lstStyle/>
        <a:p>
          <a:r>
            <a:rPr lang="uk-UA" sz="1600" b="1" dirty="0" smtClean="0">
              <a:latin typeface="Times New Roman" pitchFamily="18" charset="0"/>
              <a:cs typeface="Times New Roman" pitchFamily="18" charset="0"/>
            </a:rPr>
            <a:t>Медичний представник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B0E7B3F8-79DF-45D7-B503-E858DA1762FE}" type="parTrans" cxnId="{6CAE4C3B-05B0-4E81-BE66-FD3C7155DA47}">
      <dgm:prSet/>
      <dgm:spPr/>
      <dgm:t>
        <a:bodyPr/>
        <a:lstStyle/>
        <a:p>
          <a:endParaRPr lang="ru-RU"/>
        </a:p>
      </dgm:t>
    </dgm:pt>
    <dgm:pt modelId="{5594806D-7DC0-428A-800E-CB728E5DBDAA}" type="sibTrans" cxnId="{6CAE4C3B-05B0-4E81-BE66-FD3C7155DA47}">
      <dgm:prSet/>
      <dgm:spPr/>
      <dgm:t>
        <a:bodyPr/>
        <a:lstStyle/>
        <a:p>
          <a:endParaRPr lang="ru-RU"/>
        </a:p>
      </dgm:t>
    </dgm:pt>
    <dgm:pt modelId="{8CA4A196-1FE8-4D8D-B812-F135C5137D01}">
      <dgm:prSet phldrT="[Текст]"/>
      <dgm:spPr/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Батьки  дитини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E6EE046D-C9E5-42B6-BCC6-6ACA9045B858}" type="parTrans" cxnId="{FFAFA312-6AAF-4917-AAE1-64FD6FA12EC8}">
      <dgm:prSet/>
      <dgm:spPr/>
      <dgm:t>
        <a:bodyPr/>
        <a:lstStyle/>
        <a:p>
          <a:endParaRPr lang="ru-RU"/>
        </a:p>
      </dgm:t>
    </dgm:pt>
    <dgm:pt modelId="{21037630-6F1F-4382-A5B5-F1601121A63F}" type="sibTrans" cxnId="{FFAFA312-6AAF-4917-AAE1-64FD6FA12EC8}">
      <dgm:prSet/>
      <dgm:spPr/>
      <dgm:t>
        <a:bodyPr/>
        <a:lstStyle/>
        <a:p>
          <a:endParaRPr lang="ru-RU"/>
        </a:p>
      </dgm:t>
    </dgm:pt>
    <dgm:pt modelId="{4A1AD935-86AC-48F1-9A0E-59791F10E7F2}">
      <dgm:prSet phldrT="[Текст]"/>
      <dgm:spPr/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Класовод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C5519941-3439-49E3-BAD0-21F1C3FCD3CF}" type="sibTrans" cxnId="{C24C8F5C-4CDB-4290-97F7-45226558D5A4}">
      <dgm:prSet/>
      <dgm:spPr/>
      <dgm:t>
        <a:bodyPr/>
        <a:lstStyle/>
        <a:p>
          <a:endParaRPr lang="ru-RU"/>
        </a:p>
      </dgm:t>
    </dgm:pt>
    <dgm:pt modelId="{F74C712D-1A51-4AB0-ABFD-924449BEAF34}" type="parTrans" cxnId="{C24C8F5C-4CDB-4290-97F7-45226558D5A4}">
      <dgm:prSet/>
      <dgm:spPr/>
      <dgm:t>
        <a:bodyPr/>
        <a:lstStyle/>
        <a:p>
          <a:endParaRPr lang="ru-RU"/>
        </a:p>
      </dgm:t>
    </dgm:pt>
    <dgm:pt modelId="{4CF6700C-6F70-4694-B7D7-56AD4662EB18}" type="pres">
      <dgm:prSet presAssocID="{205AB469-F198-40BE-8A71-188C3949B3D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FD10BF-1787-4D28-B3C5-F32D249F0EA5}" type="pres">
      <dgm:prSet presAssocID="{08960319-A555-43D1-A341-251B6B226131}" presName="node" presStyleLbl="node1" presStyleIdx="0" presStyleCnt="8" custScaleX="203475" custScaleY="124906" custRadScaleRad="94476" custRadScaleInc="2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04A293-56BF-492E-86F1-121527180EF1}" type="pres">
      <dgm:prSet presAssocID="{D35710D6-68FB-42EC-9A53-295F32A3817F}" presName="sibTrans" presStyleLbl="sibTrans2D1" presStyleIdx="0" presStyleCnt="8"/>
      <dgm:spPr/>
      <dgm:t>
        <a:bodyPr/>
        <a:lstStyle/>
        <a:p>
          <a:endParaRPr lang="ru-RU"/>
        </a:p>
      </dgm:t>
    </dgm:pt>
    <dgm:pt modelId="{7FCE52F9-1CF4-4F50-BE8E-BE19EF036BE8}" type="pres">
      <dgm:prSet presAssocID="{D35710D6-68FB-42EC-9A53-295F32A3817F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0061F41D-15BF-4260-9747-56B9A18B2205}" type="pres">
      <dgm:prSet presAssocID="{5EDFD944-7DDE-4420-A669-7184E5825D65}" presName="node" presStyleLbl="node1" presStyleIdx="1" presStyleCnt="8" custScaleX="191727" custScaleY="145699" custRadScaleRad="143210" custRadScaleInc="69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2B79ED-FDA4-49BF-A594-A04B75EB7218}" type="pres">
      <dgm:prSet presAssocID="{CDBF69F9-D0B1-4EF5-851C-318AEB68C154}" presName="sibTrans" presStyleLbl="sibTrans2D1" presStyleIdx="1" presStyleCnt="8"/>
      <dgm:spPr/>
      <dgm:t>
        <a:bodyPr/>
        <a:lstStyle/>
        <a:p>
          <a:endParaRPr lang="ru-RU"/>
        </a:p>
      </dgm:t>
    </dgm:pt>
    <dgm:pt modelId="{8F8EB54F-3BD3-4634-897B-97D6775C5BD9}" type="pres">
      <dgm:prSet presAssocID="{CDBF69F9-D0B1-4EF5-851C-318AEB68C154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DF3815EA-D5BC-44D7-8B3B-3BFEE65A412B}" type="pres">
      <dgm:prSet presAssocID="{4A1AD935-86AC-48F1-9A0E-59791F10E7F2}" presName="node" presStyleLbl="node1" presStyleIdx="2" presStyleCnt="8" custScaleX="162852" custScaleY="148866" custRadScaleRad="167435" custRadScaleInc="21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8AA86-BCAD-4A40-9C9B-CC011219C9C5}" type="pres">
      <dgm:prSet presAssocID="{C5519941-3439-49E3-BAD0-21F1C3FCD3CF}" presName="sibTrans" presStyleLbl="sibTrans2D1" presStyleIdx="2" presStyleCnt="8"/>
      <dgm:spPr/>
      <dgm:t>
        <a:bodyPr/>
        <a:lstStyle/>
        <a:p>
          <a:endParaRPr lang="ru-RU"/>
        </a:p>
      </dgm:t>
    </dgm:pt>
    <dgm:pt modelId="{5772E5AC-8C50-48D9-9871-C231C451718A}" type="pres">
      <dgm:prSet presAssocID="{C5519941-3439-49E3-BAD0-21F1C3FCD3CF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EAB678FC-5479-4E2E-95F8-F388B33F7CB7}" type="pres">
      <dgm:prSet presAssocID="{CEFBE3AD-EA43-4671-96E4-D1017FCA0298}" presName="node" presStyleLbl="node1" presStyleIdx="3" presStyleCnt="8" custScaleX="161425" custScaleY="151524" custRadScaleRad="144898" custRadScaleInc="40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68FF5D-E159-45FF-9F71-108F620BA176}" type="pres">
      <dgm:prSet presAssocID="{EB8BF0E4-A50A-4801-AE2E-F6BA209B0D08}" presName="sibTrans" presStyleLbl="sibTrans2D1" presStyleIdx="3" presStyleCnt="8"/>
      <dgm:spPr/>
      <dgm:t>
        <a:bodyPr/>
        <a:lstStyle/>
        <a:p>
          <a:endParaRPr lang="ru-RU"/>
        </a:p>
      </dgm:t>
    </dgm:pt>
    <dgm:pt modelId="{EB517B30-6287-45BB-ABF9-22476F74DDBA}" type="pres">
      <dgm:prSet presAssocID="{EB8BF0E4-A50A-4801-AE2E-F6BA209B0D08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A2E66031-1228-4208-885F-70E8EFF5EFD3}" type="pres">
      <dgm:prSet presAssocID="{B4E32225-A3DB-4C40-A445-8D764E271B32}" presName="node" presStyleLbl="node1" presStyleIdx="4" presStyleCnt="8" custScaleX="143818" custScaleY="112896" custRadScaleRad="89276" custRadScaleInc="-242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56DF85-4493-4FC6-AEF8-FE1AE7904CE8}" type="pres">
      <dgm:prSet presAssocID="{BEFAF336-96AB-4C12-A088-A57E4E96A1EA}" presName="sibTrans" presStyleLbl="sibTrans2D1" presStyleIdx="4" presStyleCnt="8"/>
      <dgm:spPr/>
      <dgm:t>
        <a:bodyPr/>
        <a:lstStyle/>
        <a:p>
          <a:endParaRPr lang="ru-RU"/>
        </a:p>
      </dgm:t>
    </dgm:pt>
    <dgm:pt modelId="{FCFA4DF7-84C1-4070-8A22-81CB62422540}" type="pres">
      <dgm:prSet presAssocID="{BEFAF336-96AB-4C12-A088-A57E4E96A1EA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A74F6715-C662-4EFF-8A78-0E21687F53AA}" type="pres">
      <dgm:prSet presAssocID="{CA99252B-05F4-45D6-BFC4-88FD89492131}" presName="node" presStyleLbl="node1" presStyleIdx="5" presStyleCnt="8" custScaleX="138726" custScaleY="140671" custRadScaleRad="111404" custRadScaleInc="29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DF1E64-BBD6-439F-ACA7-333F3C0EB2B1}" type="pres">
      <dgm:prSet presAssocID="{033C5EDE-5992-4ADC-97B2-A9360051BB97}" presName="sibTrans" presStyleLbl="sibTrans2D1" presStyleIdx="5" presStyleCnt="8" custScaleX="122099"/>
      <dgm:spPr/>
      <dgm:t>
        <a:bodyPr/>
        <a:lstStyle/>
        <a:p>
          <a:endParaRPr lang="ru-RU"/>
        </a:p>
      </dgm:t>
    </dgm:pt>
    <dgm:pt modelId="{BD5473CC-145B-4CD2-99CC-BF9288E52664}" type="pres">
      <dgm:prSet presAssocID="{033C5EDE-5992-4ADC-97B2-A9360051BB97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496673D1-2C34-4683-BCEA-E6E6D3008D1B}" type="pres">
      <dgm:prSet presAssocID="{372ED244-CCD1-4DC8-8070-DC5D088BD087}" presName="node" presStyleLbl="node1" presStyleIdx="6" presStyleCnt="8" custScaleX="143227" custScaleY="137298" custRadScaleRad="132653" custRadScaleInc="111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E2D9B5-E136-4E0C-A4D7-F05E5751B242}" type="pres">
      <dgm:prSet presAssocID="{5594806D-7DC0-428A-800E-CB728E5DBDAA}" presName="sibTrans" presStyleLbl="sibTrans2D1" presStyleIdx="6" presStyleCnt="8"/>
      <dgm:spPr/>
      <dgm:t>
        <a:bodyPr/>
        <a:lstStyle/>
        <a:p>
          <a:endParaRPr lang="ru-RU"/>
        </a:p>
      </dgm:t>
    </dgm:pt>
    <dgm:pt modelId="{0E9820C1-50F6-4628-B423-763135C20E05}" type="pres">
      <dgm:prSet presAssocID="{5594806D-7DC0-428A-800E-CB728E5DBDAA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AF21B6D3-D055-4D6F-AD35-49F9FE3E72D5}" type="pres">
      <dgm:prSet presAssocID="{8CA4A196-1FE8-4D8D-B812-F135C5137D01}" presName="node" presStyleLbl="node1" presStyleIdx="7" presStyleCnt="8" custScaleX="170245" custScaleY="128456" custRadScaleRad="136203" custRadScaleInc="-26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1B2F4B-70E3-4CAD-96A0-E9C3B59999DE}" type="pres">
      <dgm:prSet presAssocID="{21037630-6F1F-4382-A5B5-F1601121A63F}" presName="sibTrans" presStyleLbl="sibTrans2D1" presStyleIdx="7" presStyleCnt="8"/>
      <dgm:spPr/>
      <dgm:t>
        <a:bodyPr/>
        <a:lstStyle/>
        <a:p>
          <a:endParaRPr lang="ru-RU"/>
        </a:p>
      </dgm:t>
    </dgm:pt>
    <dgm:pt modelId="{7B8CFC5F-DD66-469D-9D0E-53A8AF286575}" type="pres">
      <dgm:prSet presAssocID="{21037630-6F1F-4382-A5B5-F1601121A63F}" presName="connectorText" presStyleLbl="sibTrans2D1" presStyleIdx="7" presStyleCnt="8"/>
      <dgm:spPr/>
      <dgm:t>
        <a:bodyPr/>
        <a:lstStyle/>
        <a:p>
          <a:endParaRPr lang="ru-RU"/>
        </a:p>
      </dgm:t>
    </dgm:pt>
  </dgm:ptLst>
  <dgm:cxnLst>
    <dgm:cxn modelId="{241F234E-40C9-4896-8EBF-36F0D8248CFA}" type="presOf" srcId="{372ED244-CCD1-4DC8-8070-DC5D088BD087}" destId="{496673D1-2C34-4683-BCEA-E6E6D3008D1B}" srcOrd="0" destOrd="0" presId="urn:microsoft.com/office/officeart/2005/8/layout/cycle2"/>
    <dgm:cxn modelId="{781ECB38-4E4B-4E46-B999-FE82306A40F4}" type="presOf" srcId="{21037630-6F1F-4382-A5B5-F1601121A63F}" destId="{7B8CFC5F-DD66-469D-9D0E-53A8AF286575}" srcOrd="1" destOrd="0" presId="urn:microsoft.com/office/officeart/2005/8/layout/cycle2"/>
    <dgm:cxn modelId="{2FD81B0B-0439-4C29-8E95-C53E9B5B0A0B}" srcId="{205AB469-F198-40BE-8A71-188C3949B3D3}" destId="{5EDFD944-7DDE-4420-A669-7184E5825D65}" srcOrd="1" destOrd="0" parTransId="{EC5B4CC5-1F80-4C26-A700-276A167AA11F}" sibTransId="{CDBF69F9-D0B1-4EF5-851C-318AEB68C154}"/>
    <dgm:cxn modelId="{2121800C-664E-42E5-9FE8-F062750A195A}" type="presOf" srcId="{033C5EDE-5992-4ADC-97B2-A9360051BB97}" destId="{BD5473CC-145B-4CD2-99CC-BF9288E52664}" srcOrd="1" destOrd="0" presId="urn:microsoft.com/office/officeart/2005/8/layout/cycle2"/>
    <dgm:cxn modelId="{B3CC0F0B-A637-4B90-BD64-F36489B75B63}" srcId="{205AB469-F198-40BE-8A71-188C3949B3D3}" destId="{B4E32225-A3DB-4C40-A445-8D764E271B32}" srcOrd="4" destOrd="0" parTransId="{2B60BAED-E27C-4D83-98ED-4069BFC38EC9}" sibTransId="{BEFAF336-96AB-4C12-A088-A57E4E96A1EA}"/>
    <dgm:cxn modelId="{AEFD215D-AA75-4CAB-BF13-0D0596365FF4}" type="presOf" srcId="{BEFAF336-96AB-4C12-A088-A57E4E96A1EA}" destId="{FCFA4DF7-84C1-4070-8A22-81CB62422540}" srcOrd="1" destOrd="0" presId="urn:microsoft.com/office/officeart/2005/8/layout/cycle2"/>
    <dgm:cxn modelId="{564D61D3-ABCE-40BB-8057-33075C199CE8}" type="presOf" srcId="{D35710D6-68FB-42EC-9A53-295F32A3817F}" destId="{8B04A293-56BF-492E-86F1-121527180EF1}" srcOrd="0" destOrd="0" presId="urn:microsoft.com/office/officeart/2005/8/layout/cycle2"/>
    <dgm:cxn modelId="{1D3EAA47-6770-4981-BA49-0BC69789AC74}" srcId="{205AB469-F198-40BE-8A71-188C3949B3D3}" destId="{CA99252B-05F4-45D6-BFC4-88FD89492131}" srcOrd="5" destOrd="0" parTransId="{BA8C0145-B0A0-4687-8BBE-139459812399}" sibTransId="{033C5EDE-5992-4ADC-97B2-A9360051BB97}"/>
    <dgm:cxn modelId="{9DD119DA-F0C2-4EAB-A428-00248FD4C48F}" type="presOf" srcId="{C5519941-3439-49E3-BAD0-21F1C3FCD3CF}" destId="{5772E5AC-8C50-48D9-9871-C231C451718A}" srcOrd="1" destOrd="0" presId="urn:microsoft.com/office/officeart/2005/8/layout/cycle2"/>
    <dgm:cxn modelId="{49D28514-724A-422D-A248-8CCFBFC03FF2}" type="presOf" srcId="{B4E32225-A3DB-4C40-A445-8D764E271B32}" destId="{A2E66031-1228-4208-885F-70E8EFF5EFD3}" srcOrd="0" destOrd="0" presId="urn:microsoft.com/office/officeart/2005/8/layout/cycle2"/>
    <dgm:cxn modelId="{AB4F9626-1432-49E0-8AA1-54D6B0CE409D}" type="presOf" srcId="{EB8BF0E4-A50A-4801-AE2E-F6BA209B0D08}" destId="{9568FF5D-E159-45FF-9F71-108F620BA176}" srcOrd="0" destOrd="0" presId="urn:microsoft.com/office/officeart/2005/8/layout/cycle2"/>
    <dgm:cxn modelId="{53489518-E3BB-43CB-B7E6-CB14EF9645D3}" type="presOf" srcId="{5594806D-7DC0-428A-800E-CB728E5DBDAA}" destId="{2EE2D9B5-E136-4E0C-A4D7-F05E5751B242}" srcOrd="0" destOrd="0" presId="urn:microsoft.com/office/officeart/2005/8/layout/cycle2"/>
    <dgm:cxn modelId="{6CAE4C3B-05B0-4E81-BE66-FD3C7155DA47}" srcId="{205AB469-F198-40BE-8A71-188C3949B3D3}" destId="{372ED244-CCD1-4DC8-8070-DC5D088BD087}" srcOrd="6" destOrd="0" parTransId="{B0E7B3F8-79DF-45D7-B503-E858DA1762FE}" sibTransId="{5594806D-7DC0-428A-800E-CB728E5DBDAA}"/>
    <dgm:cxn modelId="{5A128D80-427E-4988-94B2-5455749C9858}" type="presOf" srcId="{CDBF69F9-D0B1-4EF5-851C-318AEB68C154}" destId="{8F8EB54F-3BD3-4634-897B-97D6775C5BD9}" srcOrd="1" destOrd="0" presId="urn:microsoft.com/office/officeart/2005/8/layout/cycle2"/>
    <dgm:cxn modelId="{9F95A5F2-7820-4BA9-928D-BBA856508690}" type="presOf" srcId="{CEFBE3AD-EA43-4671-96E4-D1017FCA0298}" destId="{EAB678FC-5479-4E2E-95F8-F388B33F7CB7}" srcOrd="0" destOrd="0" presId="urn:microsoft.com/office/officeart/2005/8/layout/cycle2"/>
    <dgm:cxn modelId="{37E609F4-C8DE-4430-89E8-C49EC122E5E8}" srcId="{205AB469-F198-40BE-8A71-188C3949B3D3}" destId="{08960319-A555-43D1-A341-251B6B226131}" srcOrd="0" destOrd="0" parTransId="{8B137110-392F-431B-9045-A8C09A57A852}" sibTransId="{D35710D6-68FB-42EC-9A53-295F32A3817F}"/>
    <dgm:cxn modelId="{C24C8F5C-4CDB-4290-97F7-45226558D5A4}" srcId="{205AB469-F198-40BE-8A71-188C3949B3D3}" destId="{4A1AD935-86AC-48F1-9A0E-59791F10E7F2}" srcOrd="2" destOrd="0" parTransId="{F74C712D-1A51-4AB0-ABFD-924449BEAF34}" sibTransId="{C5519941-3439-49E3-BAD0-21F1C3FCD3CF}"/>
    <dgm:cxn modelId="{48566E29-38E1-4E56-9441-03F18C1B8B2D}" type="presOf" srcId="{CDBF69F9-D0B1-4EF5-851C-318AEB68C154}" destId="{292B79ED-FDA4-49BF-A594-A04B75EB7218}" srcOrd="0" destOrd="0" presId="urn:microsoft.com/office/officeart/2005/8/layout/cycle2"/>
    <dgm:cxn modelId="{FEBACF43-2C00-4206-AE7A-F9AA79B05711}" type="presOf" srcId="{5EDFD944-7DDE-4420-A669-7184E5825D65}" destId="{0061F41D-15BF-4260-9747-56B9A18B2205}" srcOrd="0" destOrd="0" presId="urn:microsoft.com/office/officeart/2005/8/layout/cycle2"/>
    <dgm:cxn modelId="{FFAFA312-6AAF-4917-AAE1-64FD6FA12EC8}" srcId="{205AB469-F198-40BE-8A71-188C3949B3D3}" destId="{8CA4A196-1FE8-4D8D-B812-F135C5137D01}" srcOrd="7" destOrd="0" parTransId="{E6EE046D-C9E5-42B6-BCC6-6ACA9045B858}" sibTransId="{21037630-6F1F-4382-A5B5-F1601121A63F}"/>
    <dgm:cxn modelId="{222C4015-FE03-4374-A347-25A52B8BBC76}" type="presOf" srcId="{08960319-A555-43D1-A341-251B6B226131}" destId="{17FD10BF-1787-4D28-B3C5-F32D249F0EA5}" srcOrd="0" destOrd="0" presId="urn:microsoft.com/office/officeart/2005/8/layout/cycle2"/>
    <dgm:cxn modelId="{BCB2854B-8F05-4C23-8C37-6DB63BB9CB1D}" type="presOf" srcId="{C5519941-3439-49E3-BAD0-21F1C3FCD3CF}" destId="{8678AA86-BCAD-4A40-9C9B-CC011219C9C5}" srcOrd="0" destOrd="0" presId="urn:microsoft.com/office/officeart/2005/8/layout/cycle2"/>
    <dgm:cxn modelId="{7D047719-2F94-41BA-98A9-603E621B6EDC}" type="presOf" srcId="{8CA4A196-1FE8-4D8D-B812-F135C5137D01}" destId="{AF21B6D3-D055-4D6F-AD35-49F9FE3E72D5}" srcOrd="0" destOrd="0" presId="urn:microsoft.com/office/officeart/2005/8/layout/cycle2"/>
    <dgm:cxn modelId="{4D4EC4C8-FD3C-41B3-9C93-BF336A349D8C}" type="presOf" srcId="{EB8BF0E4-A50A-4801-AE2E-F6BA209B0D08}" destId="{EB517B30-6287-45BB-ABF9-22476F74DDBA}" srcOrd="1" destOrd="0" presId="urn:microsoft.com/office/officeart/2005/8/layout/cycle2"/>
    <dgm:cxn modelId="{ABA9EBFD-17BA-44F1-A61D-048BC1B30862}" type="presOf" srcId="{205AB469-F198-40BE-8A71-188C3949B3D3}" destId="{4CF6700C-6F70-4694-B7D7-56AD4662EB18}" srcOrd="0" destOrd="0" presId="urn:microsoft.com/office/officeart/2005/8/layout/cycle2"/>
    <dgm:cxn modelId="{2F196930-50FB-4095-868A-F2C8AE9E4FE7}" srcId="{205AB469-F198-40BE-8A71-188C3949B3D3}" destId="{CEFBE3AD-EA43-4671-96E4-D1017FCA0298}" srcOrd="3" destOrd="0" parTransId="{D6343E4E-FC77-456A-94DC-51CB117235FC}" sibTransId="{EB8BF0E4-A50A-4801-AE2E-F6BA209B0D08}"/>
    <dgm:cxn modelId="{566CAEBA-B69E-4009-85E0-B61240B1FB78}" type="presOf" srcId="{4A1AD935-86AC-48F1-9A0E-59791F10E7F2}" destId="{DF3815EA-D5BC-44D7-8B3B-3BFEE65A412B}" srcOrd="0" destOrd="0" presId="urn:microsoft.com/office/officeart/2005/8/layout/cycle2"/>
    <dgm:cxn modelId="{80FFBC74-B359-4449-9B62-6442B1CA93EE}" type="presOf" srcId="{21037630-6F1F-4382-A5B5-F1601121A63F}" destId="{251B2F4B-70E3-4CAD-96A0-E9C3B59999DE}" srcOrd="0" destOrd="0" presId="urn:microsoft.com/office/officeart/2005/8/layout/cycle2"/>
    <dgm:cxn modelId="{E68D78EC-EA64-46B3-AA82-B8910D8F7876}" type="presOf" srcId="{5594806D-7DC0-428A-800E-CB728E5DBDAA}" destId="{0E9820C1-50F6-4628-B423-763135C20E05}" srcOrd="1" destOrd="0" presId="urn:microsoft.com/office/officeart/2005/8/layout/cycle2"/>
    <dgm:cxn modelId="{EFDF965F-5B18-4048-BD40-F2E9C3B8519B}" type="presOf" srcId="{CA99252B-05F4-45D6-BFC4-88FD89492131}" destId="{A74F6715-C662-4EFF-8A78-0E21687F53AA}" srcOrd="0" destOrd="0" presId="urn:microsoft.com/office/officeart/2005/8/layout/cycle2"/>
    <dgm:cxn modelId="{2C919070-47D3-4B60-A9C2-B746E73DABAF}" type="presOf" srcId="{BEFAF336-96AB-4C12-A088-A57E4E96A1EA}" destId="{9F56DF85-4493-4FC6-AEF8-FE1AE7904CE8}" srcOrd="0" destOrd="0" presId="urn:microsoft.com/office/officeart/2005/8/layout/cycle2"/>
    <dgm:cxn modelId="{E0B499BE-EC13-44A8-8BCC-F7F74BD33226}" type="presOf" srcId="{033C5EDE-5992-4ADC-97B2-A9360051BB97}" destId="{D2DF1E64-BBD6-439F-ACA7-333F3C0EB2B1}" srcOrd="0" destOrd="0" presId="urn:microsoft.com/office/officeart/2005/8/layout/cycle2"/>
    <dgm:cxn modelId="{105F8941-EC67-4D25-8769-284D32003386}" type="presOf" srcId="{D35710D6-68FB-42EC-9A53-295F32A3817F}" destId="{7FCE52F9-1CF4-4F50-BE8E-BE19EF036BE8}" srcOrd="1" destOrd="0" presId="urn:microsoft.com/office/officeart/2005/8/layout/cycle2"/>
    <dgm:cxn modelId="{7B131D8A-9AB5-41F7-9A55-3A1989FF9C15}" type="presParOf" srcId="{4CF6700C-6F70-4694-B7D7-56AD4662EB18}" destId="{17FD10BF-1787-4D28-B3C5-F32D249F0EA5}" srcOrd="0" destOrd="0" presId="urn:microsoft.com/office/officeart/2005/8/layout/cycle2"/>
    <dgm:cxn modelId="{250AC511-27BC-4AEF-AAF4-2228EF123345}" type="presParOf" srcId="{4CF6700C-6F70-4694-B7D7-56AD4662EB18}" destId="{8B04A293-56BF-492E-86F1-121527180EF1}" srcOrd="1" destOrd="0" presId="urn:microsoft.com/office/officeart/2005/8/layout/cycle2"/>
    <dgm:cxn modelId="{EE5966A7-0408-4242-A7E2-A629F4B5F699}" type="presParOf" srcId="{8B04A293-56BF-492E-86F1-121527180EF1}" destId="{7FCE52F9-1CF4-4F50-BE8E-BE19EF036BE8}" srcOrd="0" destOrd="0" presId="urn:microsoft.com/office/officeart/2005/8/layout/cycle2"/>
    <dgm:cxn modelId="{D73153DE-1639-463A-A623-B2925BA74DB1}" type="presParOf" srcId="{4CF6700C-6F70-4694-B7D7-56AD4662EB18}" destId="{0061F41D-15BF-4260-9747-56B9A18B2205}" srcOrd="2" destOrd="0" presId="urn:microsoft.com/office/officeart/2005/8/layout/cycle2"/>
    <dgm:cxn modelId="{8987BDB4-D9BA-4D20-9D98-F2AEF29041FB}" type="presParOf" srcId="{4CF6700C-6F70-4694-B7D7-56AD4662EB18}" destId="{292B79ED-FDA4-49BF-A594-A04B75EB7218}" srcOrd="3" destOrd="0" presId="urn:microsoft.com/office/officeart/2005/8/layout/cycle2"/>
    <dgm:cxn modelId="{70D94D7B-2292-418E-89DF-1E206B056DE6}" type="presParOf" srcId="{292B79ED-FDA4-49BF-A594-A04B75EB7218}" destId="{8F8EB54F-3BD3-4634-897B-97D6775C5BD9}" srcOrd="0" destOrd="0" presId="urn:microsoft.com/office/officeart/2005/8/layout/cycle2"/>
    <dgm:cxn modelId="{3C6994C5-E88F-4A89-8682-AE4CA4FA33BD}" type="presParOf" srcId="{4CF6700C-6F70-4694-B7D7-56AD4662EB18}" destId="{DF3815EA-D5BC-44D7-8B3B-3BFEE65A412B}" srcOrd="4" destOrd="0" presId="urn:microsoft.com/office/officeart/2005/8/layout/cycle2"/>
    <dgm:cxn modelId="{78FB1820-865D-4D08-99D5-DFCB68D81967}" type="presParOf" srcId="{4CF6700C-6F70-4694-B7D7-56AD4662EB18}" destId="{8678AA86-BCAD-4A40-9C9B-CC011219C9C5}" srcOrd="5" destOrd="0" presId="urn:microsoft.com/office/officeart/2005/8/layout/cycle2"/>
    <dgm:cxn modelId="{91CCE5ED-DA05-41BE-A276-B99508EFB915}" type="presParOf" srcId="{8678AA86-BCAD-4A40-9C9B-CC011219C9C5}" destId="{5772E5AC-8C50-48D9-9871-C231C451718A}" srcOrd="0" destOrd="0" presId="urn:microsoft.com/office/officeart/2005/8/layout/cycle2"/>
    <dgm:cxn modelId="{0DDABB86-F3B5-4510-800A-9ADE7FC170C0}" type="presParOf" srcId="{4CF6700C-6F70-4694-B7D7-56AD4662EB18}" destId="{EAB678FC-5479-4E2E-95F8-F388B33F7CB7}" srcOrd="6" destOrd="0" presId="urn:microsoft.com/office/officeart/2005/8/layout/cycle2"/>
    <dgm:cxn modelId="{CE406B17-95D0-4144-9E89-AAC89FE6A18F}" type="presParOf" srcId="{4CF6700C-6F70-4694-B7D7-56AD4662EB18}" destId="{9568FF5D-E159-45FF-9F71-108F620BA176}" srcOrd="7" destOrd="0" presId="urn:microsoft.com/office/officeart/2005/8/layout/cycle2"/>
    <dgm:cxn modelId="{4D2CAB9D-53CD-46D9-9DCA-5DC53E276534}" type="presParOf" srcId="{9568FF5D-E159-45FF-9F71-108F620BA176}" destId="{EB517B30-6287-45BB-ABF9-22476F74DDBA}" srcOrd="0" destOrd="0" presId="urn:microsoft.com/office/officeart/2005/8/layout/cycle2"/>
    <dgm:cxn modelId="{76DE394C-38CA-43A3-AFD9-52F1144C33B7}" type="presParOf" srcId="{4CF6700C-6F70-4694-B7D7-56AD4662EB18}" destId="{A2E66031-1228-4208-885F-70E8EFF5EFD3}" srcOrd="8" destOrd="0" presId="urn:microsoft.com/office/officeart/2005/8/layout/cycle2"/>
    <dgm:cxn modelId="{B1E66129-8170-4EDF-A973-6F80770682E2}" type="presParOf" srcId="{4CF6700C-6F70-4694-B7D7-56AD4662EB18}" destId="{9F56DF85-4493-4FC6-AEF8-FE1AE7904CE8}" srcOrd="9" destOrd="0" presId="urn:microsoft.com/office/officeart/2005/8/layout/cycle2"/>
    <dgm:cxn modelId="{4E104E6B-21ED-4A5C-ACB1-119FD2361DEE}" type="presParOf" srcId="{9F56DF85-4493-4FC6-AEF8-FE1AE7904CE8}" destId="{FCFA4DF7-84C1-4070-8A22-81CB62422540}" srcOrd="0" destOrd="0" presId="urn:microsoft.com/office/officeart/2005/8/layout/cycle2"/>
    <dgm:cxn modelId="{D386E0A7-4634-4F46-B71C-74EE8D08FF17}" type="presParOf" srcId="{4CF6700C-6F70-4694-B7D7-56AD4662EB18}" destId="{A74F6715-C662-4EFF-8A78-0E21687F53AA}" srcOrd="10" destOrd="0" presId="urn:microsoft.com/office/officeart/2005/8/layout/cycle2"/>
    <dgm:cxn modelId="{A2504E4E-9A7D-43FE-9909-FB83D0AF62A9}" type="presParOf" srcId="{4CF6700C-6F70-4694-B7D7-56AD4662EB18}" destId="{D2DF1E64-BBD6-439F-ACA7-333F3C0EB2B1}" srcOrd="11" destOrd="0" presId="urn:microsoft.com/office/officeart/2005/8/layout/cycle2"/>
    <dgm:cxn modelId="{E668433F-6A65-4CAE-8282-19807FC3B9D5}" type="presParOf" srcId="{D2DF1E64-BBD6-439F-ACA7-333F3C0EB2B1}" destId="{BD5473CC-145B-4CD2-99CC-BF9288E52664}" srcOrd="0" destOrd="0" presId="urn:microsoft.com/office/officeart/2005/8/layout/cycle2"/>
    <dgm:cxn modelId="{67BD3A5B-F8E1-4EB1-A740-0949B0C416BD}" type="presParOf" srcId="{4CF6700C-6F70-4694-B7D7-56AD4662EB18}" destId="{496673D1-2C34-4683-BCEA-E6E6D3008D1B}" srcOrd="12" destOrd="0" presId="urn:microsoft.com/office/officeart/2005/8/layout/cycle2"/>
    <dgm:cxn modelId="{05DE8703-E104-4FDB-B64F-78E03CBD2FA1}" type="presParOf" srcId="{4CF6700C-6F70-4694-B7D7-56AD4662EB18}" destId="{2EE2D9B5-E136-4E0C-A4D7-F05E5751B242}" srcOrd="13" destOrd="0" presId="urn:microsoft.com/office/officeart/2005/8/layout/cycle2"/>
    <dgm:cxn modelId="{9594BFDA-642B-4601-847A-85C9441673B3}" type="presParOf" srcId="{2EE2D9B5-E136-4E0C-A4D7-F05E5751B242}" destId="{0E9820C1-50F6-4628-B423-763135C20E05}" srcOrd="0" destOrd="0" presId="urn:microsoft.com/office/officeart/2005/8/layout/cycle2"/>
    <dgm:cxn modelId="{5DEBD977-CE6C-4E17-A33D-160355B7D214}" type="presParOf" srcId="{4CF6700C-6F70-4694-B7D7-56AD4662EB18}" destId="{AF21B6D3-D055-4D6F-AD35-49F9FE3E72D5}" srcOrd="14" destOrd="0" presId="urn:microsoft.com/office/officeart/2005/8/layout/cycle2"/>
    <dgm:cxn modelId="{0AA2A313-1479-467D-85C2-458A6C50069A}" type="presParOf" srcId="{4CF6700C-6F70-4694-B7D7-56AD4662EB18}" destId="{251B2F4B-70E3-4CAD-96A0-E9C3B59999DE}" srcOrd="15" destOrd="0" presId="urn:microsoft.com/office/officeart/2005/8/layout/cycle2"/>
    <dgm:cxn modelId="{7388CE72-B650-4432-B388-1D4A05EA075D}" type="presParOf" srcId="{251B2F4B-70E3-4CAD-96A0-E9C3B59999DE}" destId="{7B8CFC5F-DD66-469D-9D0E-53A8AF28657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D10BF-1787-4D28-B3C5-F32D249F0EA5}">
      <dsp:nvSpPr>
        <dsp:cNvPr id="0" name=""/>
        <dsp:cNvSpPr/>
      </dsp:nvSpPr>
      <dsp:spPr>
        <a:xfrm>
          <a:off x="3962777" y="20792"/>
          <a:ext cx="2655855" cy="16303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Директор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51718" y="259549"/>
        <a:ext cx="1877973" cy="1152820"/>
      </dsp:txXfrm>
    </dsp:sp>
    <dsp:sp modelId="{8B04A293-56BF-492E-86F1-121527180EF1}">
      <dsp:nvSpPr>
        <dsp:cNvPr id="0" name=""/>
        <dsp:cNvSpPr/>
      </dsp:nvSpPr>
      <dsp:spPr>
        <a:xfrm rot="662630">
          <a:off x="6706126" y="928697"/>
          <a:ext cx="376537" cy="4405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6707172" y="1005982"/>
        <a:ext cx="263576" cy="264313"/>
      </dsp:txXfrm>
    </dsp:sp>
    <dsp:sp modelId="{0061F41D-15BF-4260-9747-56B9A18B2205}">
      <dsp:nvSpPr>
        <dsp:cNvPr id="0" name=""/>
        <dsp:cNvSpPr/>
      </dsp:nvSpPr>
      <dsp:spPr>
        <a:xfrm>
          <a:off x="7214167" y="504715"/>
          <a:ext cx="2502515" cy="1901735"/>
        </a:xfrm>
        <a:prstGeom prst="ellipse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latin typeface="Times New Roman" pitchFamily="18" charset="0"/>
              <a:cs typeface="Times New Roman" pitchFamily="18" charset="0"/>
            </a:rPr>
            <a:t>Заступник директора з НВР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580652" y="783218"/>
        <a:ext cx="1769545" cy="1344729"/>
      </dsp:txXfrm>
    </dsp:sp>
    <dsp:sp modelId="{292B79ED-FDA4-49BF-A594-A04B75EB7218}">
      <dsp:nvSpPr>
        <dsp:cNvPr id="0" name=""/>
        <dsp:cNvSpPr/>
      </dsp:nvSpPr>
      <dsp:spPr>
        <a:xfrm rot="3806644">
          <a:off x="8889150" y="2309330"/>
          <a:ext cx="226128" cy="4405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8907905" y="2367094"/>
        <a:ext cx="158290" cy="264313"/>
      </dsp:txXfrm>
    </dsp:sp>
    <dsp:sp modelId="{DF3815EA-D5BC-44D7-8B3B-3BFEE65A412B}">
      <dsp:nvSpPr>
        <dsp:cNvPr id="0" name=""/>
        <dsp:cNvSpPr/>
      </dsp:nvSpPr>
      <dsp:spPr>
        <a:xfrm>
          <a:off x="8479299" y="2638278"/>
          <a:ext cx="2125624" cy="1943072"/>
        </a:xfrm>
        <a:prstGeom prst="ellipse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latin typeface="Times New Roman" pitchFamily="18" charset="0"/>
              <a:cs typeface="Times New Roman" pitchFamily="18" charset="0"/>
            </a:rPr>
            <a:t>Класовод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790589" y="2922834"/>
        <a:ext cx="1503044" cy="1373960"/>
      </dsp:txXfrm>
    </dsp:sp>
    <dsp:sp modelId="{8678AA86-BCAD-4A40-9C9B-CC011219C9C5}">
      <dsp:nvSpPr>
        <dsp:cNvPr id="0" name=""/>
        <dsp:cNvSpPr/>
      </dsp:nvSpPr>
      <dsp:spPr>
        <a:xfrm rot="7963007">
          <a:off x="8580909" y="4297378"/>
          <a:ext cx="245988" cy="4405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8642838" y="4358372"/>
        <a:ext cx="172192" cy="264313"/>
      </dsp:txXfrm>
    </dsp:sp>
    <dsp:sp modelId="{EAB678FC-5479-4E2E-95F8-F388B33F7CB7}">
      <dsp:nvSpPr>
        <dsp:cNvPr id="0" name=""/>
        <dsp:cNvSpPr/>
      </dsp:nvSpPr>
      <dsp:spPr>
        <a:xfrm>
          <a:off x="6798277" y="4451654"/>
          <a:ext cx="2106998" cy="1977765"/>
        </a:xfrm>
        <a:prstGeom prst="ellipse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latin typeface="Times New Roman" pitchFamily="18" charset="0"/>
              <a:cs typeface="Times New Roman" pitchFamily="18" charset="0"/>
            </a:rPr>
            <a:t>Асистент вчителя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106840" y="4741291"/>
        <a:ext cx="1489872" cy="1398491"/>
      </dsp:txXfrm>
    </dsp:sp>
    <dsp:sp modelId="{9568FF5D-E159-45FF-9F71-108F620BA176}">
      <dsp:nvSpPr>
        <dsp:cNvPr id="0" name=""/>
        <dsp:cNvSpPr/>
      </dsp:nvSpPr>
      <dsp:spPr>
        <a:xfrm rot="10672131">
          <a:off x="6519589" y="5266173"/>
          <a:ext cx="197612" cy="4405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6578852" y="5353175"/>
        <a:ext cx="138328" cy="264313"/>
      </dsp:txXfrm>
    </dsp:sp>
    <dsp:sp modelId="{A2E66031-1228-4208-885F-70E8EFF5EFD3}">
      <dsp:nvSpPr>
        <dsp:cNvPr id="0" name=""/>
        <dsp:cNvSpPr/>
      </dsp:nvSpPr>
      <dsp:spPr>
        <a:xfrm>
          <a:off x="4550379" y="4791676"/>
          <a:ext cx="1877183" cy="1473574"/>
        </a:xfrm>
        <a:prstGeom prst="ellipse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latin typeface="Times New Roman" pitchFamily="18" charset="0"/>
              <a:cs typeface="Times New Roman" pitchFamily="18" charset="0"/>
            </a:rPr>
            <a:t>Практичний психолог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825286" y="5007476"/>
        <a:ext cx="1327369" cy="1041974"/>
      </dsp:txXfrm>
    </dsp:sp>
    <dsp:sp modelId="{9F56DF85-4493-4FC6-AEF8-FE1AE7904CE8}">
      <dsp:nvSpPr>
        <dsp:cNvPr id="0" name=""/>
        <dsp:cNvSpPr/>
      </dsp:nvSpPr>
      <dsp:spPr>
        <a:xfrm rot="11495326">
          <a:off x="4085442" y="5056762"/>
          <a:ext cx="354767" cy="4405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4190787" y="5155556"/>
        <a:ext cx="248337" cy="264313"/>
      </dsp:txXfrm>
    </dsp:sp>
    <dsp:sp modelId="{A74F6715-C662-4EFF-8A78-0E21687F53AA}">
      <dsp:nvSpPr>
        <dsp:cNvPr id="0" name=""/>
        <dsp:cNvSpPr/>
      </dsp:nvSpPr>
      <dsp:spPr>
        <a:xfrm>
          <a:off x="2132371" y="4107743"/>
          <a:ext cx="1810720" cy="1836107"/>
        </a:xfrm>
        <a:prstGeom prst="ellipse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latin typeface="Times New Roman" pitchFamily="18" charset="0"/>
              <a:cs typeface="Times New Roman" pitchFamily="18" charset="0"/>
            </a:rPr>
            <a:t>Соціальний педагог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97545" y="4376635"/>
        <a:ext cx="1280372" cy="1298323"/>
      </dsp:txXfrm>
    </dsp:sp>
    <dsp:sp modelId="{D2DF1E64-BBD6-439F-ACA7-333F3C0EB2B1}">
      <dsp:nvSpPr>
        <dsp:cNvPr id="0" name=""/>
        <dsp:cNvSpPr/>
      </dsp:nvSpPr>
      <dsp:spPr>
        <a:xfrm rot="14334129">
          <a:off x="2323325" y="3847288"/>
          <a:ext cx="272805" cy="4405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2385381" y="3970432"/>
        <a:ext cx="190964" cy="264313"/>
      </dsp:txXfrm>
    </dsp:sp>
    <dsp:sp modelId="{496673D1-2C34-4683-BCEA-E6E6D3008D1B}">
      <dsp:nvSpPr>
        <dsp:cNvPr id="0" name=""/>
        <dsp:cNvSpPr/>
      </dsp:nvSpPr>
      <dsp:spPr>
        <a:xfrm>
          <a:off x="944964" y="2209901"/>
          <a:ext cx="1869469" cy="1792081"/>
        </a:xfrm>
        <a:prstGeom prst="ellipse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Times New Roman" pitchFamily="18" charset="0"/>
              <a:cs typeface="Times New Roman" pitchFamily="18" charset="0"/>
            </a:rPr>
            <a:t>Медичний представник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18741" y="2472345"/>
        <a:ext cx="1321915" cy="1267193"/>
      </dsp:txXfrm>
    </dsp:sp>
    <dsp:sp modelId="{2EE2D9B5-E136-4E0C-A4D7-F05E5751B242}">
      <dsp:nvSpPr>
        <dsp:cNvPr id="0" name=""/>
        <dsp:cNvSpPr/>
      </dsp:nvSpPr>
      <dsp:spPr>
        <a:xfrm rot="17304843">
          <a:off x="2119631" y="1849870"/>
          <a:ext cx="209836" cy="4405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141164" y="1967838"/>
        <a:ext cx="146885" cy="264313"/>
      </dsp:txXfrm>
    </dsp:sp>
    <dsp:sp modelId="{AF21B6D3-D055-4D6F-AD35-49F9FE3E72D5}">
      <dsp:nvSpPr>
        <dsp:cNvPr id="0" name=""/>
        <dsp:cNvSpPr/>
      </dsp:nvSpPr>
      <dsp:spPr>
        <a:xfrm>
          <a:off x="1448591" y="225263"/>
          <a:ext cx="2222121" cy="1676670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latin typeface="Times New Roman" pitchFamily="18" charset="0"/>
              <a:cs typeface="Times New Roman" pitchFamily="18" charset="0"/>
            </a:rPr>
            <a:t>Батьки  дитини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74013" y="470806"/>
        <a:ext cx="1571277" cy="1185584"/>
      </dsp:txXfrm>
    </dsp:sp>
    <dsp:sp modelId="{251B2F4B-70E3-4CAD-96A0-E9C3B59999DE}">
      <dsp:nvSpPr>
        <dsp:cNvPr id="0" name=""/>
        <dsp:cNvSpPr/>
      </dsp:nvSpPr>
      <dsp:spPr>
        <a:xfrm rot="21314116">
          <a:off x="3732097" y="738722"/>
          <a:ext cx="165325" cy="4405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732183" y="828886"/>
        <a:ext cx="115728" cy="2643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76597-3DD6-45E8-B31D-08741A5A876F}" type="datetimeFigureOut">
              <a:rPr lang="uk-UA" smtClean="0"/>
              <a:pPr/>
              <a:t>24.03.2026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9B7F8-5356-4677-860B-FE27E480828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520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9B7F8-5356-4677-860B-FE27E4808289}" type="slidenum">
              <a:rPr lang="uk-UA" smtClean="0"/>
              <a:pPr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635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A148A4-8C92-497E-B22D-F0AC801B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="" xmlns:a16="http://schemas.microsoft.com/office/drawing/2014/main" id="{F85172BF-1CBD-450A-841C-873020381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93C1D16E-CABE-494A-88D0-70B6F588D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pPr/>
              <a:t>24.03.2026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A60FCC91-506D-439D-87A6-562E506F9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8B941BCE-61A3-4C87-BA8D-543B6FCC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9438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B675D3-F2E0-425D-8774-57C4AE48A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="" xmlns:a16="http://schemas.microsoft.com/office/drawing/2014/main" id="{99DD69B2-4D3B-416B-A307-1F3329851D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9F5985FA-19E0-4ACD-84AE-C7EC2D7F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pPr/>
              <a:t>24.03.2026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5BB13002-A0C8-400C-BA28-AB039E492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72974C51-7CFA-4877-9CEB-6A579A50A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528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="" xmlns:a16="http://schemas.microsoft.com/office/drawing/2014/main" id="{25CE4F18-910D-48EA-AEBA-E771C793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="" xmlns:a16="http://schemas.microsoft.com/office/drawing/2014/main" id="{FD761DA1-B13B-4019-84EC-5130E29B2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C087C1E4-09D6-4CF5-914B-7EB7A32AC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pPr/>
              <a:t>24.03.2026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C6668791-B250-4BC5-8CEB-624C787EC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DBB38CD6-385C-407C-A3CE-398F2499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931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CA73D4-263E-46F0-89A4-3654D3549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89DFB611-30B0-4D3F-8F75-6E4CF319A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0DA2F291-89C8-4057-8423-C9551B7F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pPr/>
              <a:t>24.03.2026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DCDEC968-682A-4FEF-AA4B-4A496FCC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5ACAEBF6-A13E-4527-8383-A45F34F62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676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22C826-69F4-4C95-8FAD-A160FF0DA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7FA68040-3CA3-4250-A3A1-BB3F7A353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2752C475-1427-4603-8873-2E0FB8A8A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pPr/>
              <a:t>24.03.2026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C38F7644-162C-4CEF-BA64-0E59AD070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837D8D02-634D-49C3-9132-1F32D90A7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954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19CC74-F41F-4440-B210-7E0086A05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65825317-69DC-416D-B8E6-234B834FE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815B1082-7E5D-4088-9858-AA433B330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1400E463-69BD-4012-A037-FD0303249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pPr/>
              <a:t>24.03.2026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A478AEFA-E745-4AE2-AB60-CD9FF059A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7FBE3BD7-2F23-46D1-AB27-03D5059C3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5752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1F5C85-A779-48AD-9364-20BAD3DDE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7468A11A-0009-4F07-9FED-7DAD5064B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DCB32EBB-75F3-459D-BB01-77B1E9117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="" xmlns:a16="http://schemas.microsoft.com/office/drawing/2014/main" id="{22B04124-5EA7-44A2-853F-23F44C151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="" xmlns:a16="http://schemas.microsoft.com/office/drawing/2014/main" id="{15FB65D9-9C2E-487B-AE5C-025AE55B8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="" xmlns:a16="http://schemas.microsoft.com/office/drawing/2014/main" id="{551993AE-4BD6-43B9-906A-08204C95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pPr/>
              <a:t>24.03.2026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="" xmlns:a16="http://schemas.microsoft.com/office/drawing/2014/main" id="{87AEFB38-F372-42DB-B881-F4200AF7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="" xmlns:a16="http://schemas.microsoft.com/office/drawing/2014/main" id="{673300DC-6E04-4F43-86A8-9420B5E9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222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A952E3-0866-4AAC-B24A-1B3EC23D5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="" xmlns:a16="http://schemas.microsoft.com/office/drawing/2014/main" id="{9FD8D06D-C584-45E6-A43C-0A6D5E7D6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pPr/>
              <a:t>24.03.2026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="" xmlns:a16="http://schemas.microsoft.com/office/drawing/2014/main" id="{9175C672-C3A0-44C3-8774-18243A8C9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="" xmlns:a16="http://schemas.microsoft.com/office/drawing/2014/main" id="{FE0A7054-7E3F-4D55-86F8-A28B261DD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574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="" xmlns:a16="http://schemas.microsoft.com/office/drawing/2014/main" id="{8DE33468-9F06-49A3-93E9-B52B8CA9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pPr/>
              <a:t>24.03.2026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="" xmlns:a16="http://schemas.microsoft.com/office/drawing/2014/main" id="{A807D2BD-833C-472D-B778-428CF5BEE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="" xmlns:a16="http://schemas.microsoft.com/office/drawing/2014/main" id="{7829F1A1-D76C-4FB3-90C5-181FD134A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232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552747-BA9E-4092-9AAB-17CFE873D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A7C70385-0880-4135-9624-C4BCD6F89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88B84B8A-CDC8-478F-8D17-C13BB2FAC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91085F2C-27BA-4B4C-8FA9-ADE0CD410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pPr/>
              <a:t>24.03.2026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619DD935-7C2D-46D5-BB8C-52CFFE664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8214A142-9B49-4FD9-940A-241F9A85B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7866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CC2A91-6E7D-4F04-9B2A-FB44427E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="" xmlns:a16="http://schemas.microsoft.com/office/drawing/2014/main" id="{CE47A826-31A8-404F-AD36-BE876BC50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="" xmlns:a16="http://schemas.microsoft.com/office/drawing/2014/main" id="{249BB094-EAF0-4DC9-89CF-CEC3B1016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="" xmlns:a16="http://schemas.microsoft.com/office/drawing/2014/main" id="{61D48A68-E58C-4C87-8526-E1821B893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66E8-5760-403B-9F0B-60DCE4F647BF}" type="datetimeFigureOut">
              <a:rPr lang="uk-UA" smtClean="0"/>
              <a:pPr/>
              <a:t>24.03.2026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="" xmlns:a16="http://schemas.microsoft.com/office/drawing/2014/main" id="{AF53AE14-7B61-4794-BA92-1D7668855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="" xmlns:a16="http://schemas.microsoft.com/office/drawing/2014/main" id="{88437F4C-0773-4C15-B14A-311C0E044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2F7E-F67E-43DC-9661-4879DFB03D8E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008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="" xmlns:a16="http://schemas.microsoft.com/office/drawing/2014/main" id="{6EB99F43-E043-403A-A638-F7377049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5CFED117-CC89-4E12-8011-02FA8BC5D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="" xmlns:a16="http://schemas.microsoft.com/office/drawing/2014/main" id="{2573E2FB-6203-466A-B625-CD05F7C9E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366E8-5760-403B-9F0B-60DCE4F647BF}" type="datetimeFigureOut">
              <a:rPr lang="uk-UA" smtClean="0"/>
              <a:pPr/>
              <a:t>24.03.2026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="" xmlns:a16="http://schemas.microsoft.com/office/drawing/2014/main" id="{7EA40555-B5E6-4F87-BA1F-C118B6C7B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="" xmlns:a16="http://schemas.microsoft.com/office/drawing/2014/main" id="{DBEEF275-8B05-4C10-A848-CB6F5BA55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E2F7E-F67E-43DC-9661-4879DFB03D8E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052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34850588-357B-4953-B5C6-1CC0D5827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D89AAFC3-317C-45F8-A2AC-B902CCF472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4954" y="1815151"/>
            <a:ext cx="5823045" cy="2593075"/>
          </a:xfrm>
        </p:spPr>
        <p:txBody>
          <a:bodyPr>
            <a:noAutofit/>
          </a:bodyPr>
          <a:lstStyle/>
          <a:p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b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 </a:t>
            </a:r>
            <a:b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 групи подовженого дня</a:t>
            </a:r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830787" y="3575712"/>
            <a:ext cx="4837214" cy="2238234"/>
          </a:xfrm>
        </p:spPr>
        <p:txBody>
          <a:bodyPr/>
          <a:lstStyle/>
          <a:p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Вітенко Наталії Петрівни</a:t>
            </a:r>
            <a:b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Ружинського</a:t>
            </a: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ліцею </a:t>
            </a:r>
            <a:b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Ружинської</a:t>
            </a:r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селищної ради</a:t>
            </a:r>
          </a:p>
          <a:p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Житомирської області </a:t>
            </a:r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0">
            <a:off x="1334765" y="587282"/>
            <a:ext cx="3997959" cy="563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12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AD1B0A21-F65A-4A6B-80A3-5B8BE966F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4087054" cy="38115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endParaRPr lang="uk-UA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Місце для зображення 3"/>
          <p:cNvSpPr>
            <a:spLocks noGrp="1"/>
          </p:cNvSpPr>
          <p:nvPr>
            <p:ph type="pic" idx="1"/>
          </p:nvPr>
        </p:nvSpPr>
        <p:spPr>
          <a:xfrm>
            <a:off x="5101302" y="981690"/>
            <a:ext cx="6172201" cy="4873625"/>
          </a:xfrm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21" y="982639"/>
            <a:ext cx="6523630" cy="514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61" y="3057098"/>
            <a:ext cx="2809316" cy="326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77" y="668740"/>
            <a:ext cx="2907413" cy="270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482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AD1B0A21-F65A-4A6B-80A3-5B8BE966F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8537" y="122830"/>
            <a:ext cx="4789116" cy="1965277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Функції </a:t>
            </a:r>
            <a:r>
              <a:rPr lang="uk-UA" sz="3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вихователя групи подовженого дня:</a:t>
            </a:r>
            <a:endParaRPr lang="uk-UA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type="body" sz="half" idx="2"/>
          </p:nvPr>
        </p:nvSpPr>
        <p:spPr>
          <a:xfrm>
            <a:off x="839790" y="2101755"/>
            <a:ext cx="4441894" cy="402609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400" b="1" i="1" dirty="0" smtClean="0">
                <a:latin typeface="Segoe Script" pitchFamily="66" charset="0"/>
                <a:cs typeface="Times New Roman" pitchFamily="18" charset="0"/>
              </a:rPr>
              <a:t>Організаційна</a:t>
            </a:r>
          </a:p>
          <a:p>
            <a:pPr>
              <a:buFont typeface="Wingdings" pitchFamily="2" charset="2"/>
              <a:buChar char="Ø"/>
            </a:pPr>
            <a:r>
              <a:rPr lang="uk-UA" sz="2400" b="1" i="1" dirty="0" smtClean="0">
                <a:latin typeface="Segoe Script" pitchFamily="66" charset="0"/>
                <a:cs typeface="Times New Roman" pitchFamily="18" charset="0"/>
              </a:rPr>
              <a:t>Навчально-розвивальна</a:t>
            </a:r>
          </a:p>
          <a:p>
            <a:pPr>
              <a:buFont typeface="Wingdings" pitchFamily="2" charset="2"/>
              <a:buChar char="Ø"/>
            </a:pPr>
            <a:r>
              <a:rPr lang="uk-UA" sz="2400" b="1" i="1" dirty="0" smtClean="0">
                <a:latin typeface="Segoe Script" pitchFamily="66" charset="0"/>
                <a:cs typeface="Times New Roman" pitchFamily="18" charset="0"/>
              </a:rPr>
              <a:t>Дотримання </a:t>
            </a:r>
            <a:r>
              <a:rPr lang="uk-UA" sz="2400" b="1" i="1" dirty="0">
                <a:latin typeface="Segoe Script" pitchFamily="66" charset="0"/>
                <a:cs typeface="Times New Roman" pitchFamily="18" charset="0"/>
              </a:rPr>
              <a:t>гігієнічних </a:t>
            </a:r>
            <a:r>
              <a:rPr lang="uk-UA" sz="2400" b="1" i="1" dirty="0" smtClean="0">
                <a:latin typeface="Segoe Script" pitchFamily="66" charset="0"/>
                <a:cs typeface="Times New Roman" pitchFamily="18" charset="0"/>
              </a:rPr>
              <a:t>вимог</a:t>
            </a:r>
          </a:p>
          <a:p>
            <a:pPr>
              <a:buFont typeface="Wingdings" pitchFamily="2" charset="2"/>
              <a:buChar char="Ø"/>
            </a:pPr>
            <a:r>
              <a:rPr lang="uk-UA" sz="2400" b="1" i="1" dirty="0" smtClean="0">
                <a:latin typeface="Segoe Script" pitchFamily="66" charset="0"/>
                <a:cs typeface="Times New Roman" pitchFamily="18" charset="0"/>
              </a:rPr>
              <a:t>Діагностична</a:t>
            </a:r>
          </a:p>
          <a:p>
            <a:pPr>
              <a:buFont typeface="Wingdings" pitchFamily="2" charset="2"/>
              <a:buChar char="Ø"/>
            </a:pPr>
            <a:r>
              <a:rPr lang="uk-UA" sz="2400" b="1" i="1" dirty="0" smtClean="0">
                <a:latin typeface="Segoe Script" pitchFamily="66" charset="0"/>
                <a:cs typeface="Times New Roman" pitchFamily="18" charset="0"/>
              </a:rPr>
              <a:t>Прогностична</a:t>
            </a:r>
          </a:p>
          <a:p>
            <a:pPr>
              <a:buFont typeface="Wingdings" pitchFamily="2" charset="2"/>
              <a:buChar char="Ø"/>
            </a:pPr>
            <a:r>
              <a:rPr lang="uk-UA" sz="2400" b="1" i="1" dirty="0" smtClean="0">
                <a:latin typeface="Segoe Script" pitchFamily="66" charset="0"/>
                <a:cs typeface="Times New Roman" pitchFamily="18" charset="0"/>
              </a:rPr>
              <a:t>Консультативна</a:t>
            </a:r>
          </a:p>
          <a:p>
            <a:pPr>
              <a:buFont typeface="Wingdings" pitchFamily="2" charset="2"/>
              <a:buChar char="Ø"/>
            </a:pPr>
            <a:r>
              <a:rPr lang="uk-UA" sz="2400" b="1" i="1" dirty="0" smtClean="0">
                <a:latin typeface="Segoe Script" pitchFamily="66" charset="0"/>
                <a:cs typeface="Times New Roman" pitchFamily="18" charset="0"/>
              </a:rPr>
              <a:t>Вироблення навички самостійності</a:t>
            </a:r>
            <a:endParaRPr lang="ru-RU" sz="2400" b="1" i="1" dirty="0" smtClean="0">
              <a:latin typeface="Segoe Script" pitchFamily="66" charset="0"/>
              <a:cs typeface="Times New Roman" pitchFamily="18" charset="0"/>
            </a:endParaRPr>
          </a:p>
          <a:p>
            <a:endParaRPr lang="uk-UA" dirty="0"/>
          </a:p>
        </p:txBody>
      </p:sp>
      <p:pic>
        <p:nvPicPr>
          <p:cNvPr id="7" name="Місце для зображення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5591947" y="1310185"/>
            <a:ext cx="5763442" cy="4550865"/>
          </a:xfrm>
        </p:spPr>
      </p:pic>
    </p:spTree>
    <p:extLst>
      <p:ext uri="{BB962C8B-B14F-4D97-AF65-F5344CB8AC3E}">
        <p14:creationId xmlns:p14="http://schemas.microsoft.com/office/powerpoint/2010/main" val="29594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8CABF302-E22D-4B18-AF6D-517D24D7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1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22" y="641445"/>
            <a:ext cx="9171296" cy="58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46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818AA163-E46D-4A66-90A0-7D1369C14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1852" y="1709738"/>
            <a:ext cx="7350249" cy="2852737"/>
          </a:xfrm>
        </p:spPr>
        <p:txBody>
          <a:bodyPr>
            <a:noAutofit/>
          </a:bodyPr>
          <a:lstStyle/>
          <a:p>
            <a:endParaRPr lang="uk-UA" sz="4400" b="1" i="1" dirty="0">
              <a:latin typeface="Gabriola" pitchFamily="8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3" y="750627"/>
            <a:ext cx="5263487" cy="525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50626"/>
            <a:ext cx="4972333" cy="554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0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8CABF302-E22D-4B18-AF6D-517D24D7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1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5603" y="846161"/>
            <a:ext cx="10515600" cy="2265529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Стратегії</a:t>
            </a:r>
            <a:r>
              <a:rPr lang="ru-RU" sz="4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ефективної</a:t>
            </a:r>
            <a:r>
              <a:rPr lang="ru-RU" sz="4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4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вихователя</a:t>
            </a:r>
            <a:r>
              <a:rPr lang="ru-RU" sz="4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групи</a:t>
            </a:r>
            <a:r>
              <a:rPr lang="ru-RU" sz="4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подовженого</a:t>
            </a:r>
            <a:r>
              <a:rPr lang="ru-RU" sz="4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дня та </a:t>
            </a:r>
            <a:r>
              <a:rPr lang="ru-RU" sz="4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вчителя</a:t>
            </a:r>
            <a:r>
              <a:rPr lang="ru-RU" sz="4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початкових</a:t>
            </a:r>
            <a:r>
              <a:rPr lang="ru-RU" sz="4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sz="4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4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класовода</a:t>
            </a:r>
            <a:r>
              <a:rPr lang="ru-RU" sz="44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r>
              <a:rPr lang="uk-UA" sz="4400" dirty="0" smtClean="0"/>
              <a:t/>
            </a:r>
            <a:br>
              <a:rPr lang="uk-UA" sz="4400" dirty="0" smtClean="0"/>
            </a:br>
            <a:endParaRPr lang="uk-UA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1852" y="2784143"/>
            <a:ext cx="10515600" cy="330550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Спільне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обговорення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класовода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вихователя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ГПД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першокласників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Спільне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обговорення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підходів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Проведення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регулярних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зустрічей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вироблення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спільних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стратегій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поведінки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викладання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надання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отримання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зворотнього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зв’язку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обговорення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проблемних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ситуацій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Самопідготовка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початкових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ГПД.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9346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8CABF302-E22D-4B18-AF6D-517D24D7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1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uk-UA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081" y="709685"/>
            <a:ext cx="5167400" cy="54468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61" y="828838"/>
            <a:ext cx="4103427" cy="60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46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8CABF302-E22D-4B18-AF6D-517D24D7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1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uk-UA" sz="24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5676406" y="1825625"/>
            <a:ext cx="5677396" cy="4351338"/>
          </a:xfrm>
        </p:spPr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51" y="850718"/>
            <a:ext cx="5745707" cy="519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47" y="1692321"/>
            <a:ext cx="4564583" cy="341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46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8CABF302-E22D-4B18-AF6D-517D24D7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1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60363" y="544768"/>
            <a:ext cx="6555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Segoe Script" pitchFamily="66" charset="0"/>
              </a:rPr>
              <a:t>Дякую за увагу!</a:t>
            </a:r>
            <a:endParaRPr lang="uk-U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7528956" y="3325090"/>
            <a:ext cx="3657600" cy="2671948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Праця </a:t>
            </a:r>
            <a:r>
              <a:rPr lang="uk-UA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наша,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маленька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краплинка</a:t>
            </a:r>
            <a:r>
              <a:rPr lang="uk-UA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uk-UA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силою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своєю,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лише </a:t>
            </a:r>
            <a:r>
              <a:rPr lang="uk-UA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чистим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FFC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серцем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дитину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шліфує.</a:t>
            </a:r>
            <a:endParaRPr lang="uk-UA" dirty="0"/>
          </a:p>
        </p:txBody>
      </p:sp>
      <p:sp>
        <p:nvSpPr>
          <p:cNvPr id="9" name="Овальная выноска 6"/>
          <p:cNvSpPr/>
          <p:nvPr/>
        </p:nvSpPr>
        <p:spPr>
          <a:xfrm>
            <a:off x="2260363" y="1642751"/>
            <a:ext cx="4251365" cy="317071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«Не </a:t>
            </a:r>
            <a:r>
              <a:rPr lang="uk-UA" sz="1600" b="1" dirty="0" smtClean="0">
                <a:solidFill>
                  <a:srgbClr val="FFFF00"/>
                </a:solidFill>
                <a:latin typeface="Monotype Corsiva" panose="03010101010201010101" pitchFamily="66" charset="0"/>
                <a:cs typeface="Arial" pitchFamily="34" charset="0"/>
              </a:rPr>
              <a:t>зупиняйся</a:t>
            </a:r>
            <a:r>
              <a:rPr lang="uk-UA" sz="1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, Вчителю, не треба!</a:t>
            </a:r>
          </a:p>
          <a:p>
            <a:pPr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Іди вперед, бо в цьому суть життя.</a:t>
            </a:r>
          </a:p>
          <a:p>
            <a:pPr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Ти робиш чистим і безхмарним небо,</a:t>
            </a:r>
          </a:p>
          <a:p>
            <a:pPr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Ти твориш віру в краще майбуття»</a:t>
            </a:r>
          </a:p>
          <a:p>
            <a:pPr>
              <a:spcBef>
                <a:spcPts val="0"/>
              </a:spcBef>
              <a:buNone/>
            </a:pPr>
            <a:r>
              <a:rPr lang="uk-UA" sz="1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                                       (Д. Павличко) </a:t>
            </a:r>
            <a:endParaRPr lang="ru-RU" sz="1600" b="1" dirty="0" smtClean="0">
              <a:solidFill>
                <a:srgbClr val="FFFF00"/>
              </a:solidFill>
              <a:latin typeface="Monotype Corsiva" panose="03010101010201010101" pitchFamily="66" charset="0"/>
            </a:endParaRPr>
          </a:p>
          <a:p>
            <a:pPr algn="ctr"/>
            <a:endParaRPr lang="uk-UA" dirty="0"/>
          </a:p>
        </p:txBody>
      </p:sp>
      <p:sp>
        <p:nvSpPr>
          <p:cNvPr id="10" name="Облако 7"/>
          <p:cNvSpPr/>
          <p:nvPr/>
        </p:nvSpPr>
        <p:spPr>
          <a:xfrm>
            <a:off x="7681356" y="3477490"/>
            <a:ext cx="3657600" cy="2671948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Праця </a:t>
            </a:r>
            <a:r>
              <a:rPr lang="uk-UA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наша,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маленька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краплинка</a:t>
            </a:r>
            <a:r>
              <a:rPr lang="uk-UA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uk-UA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силою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своєю,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лише </a:t>
            </a:r>
            <a:r>
              <a:rPr lang="uk-UA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чистим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FFC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серцем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дитину</a:t>
            </a:r>
            <a:r>
              <a:rPr lang="uk-UA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шліфує.</a:t>
            </a:r>
            <a:endParaRPr lang="uk-UA" dirty="0"/>
          </a:p>
        </p:txBody>
      </p:sp>
      <p:pic>
        <p:nvPicPr>
          <p:cNvPr id="1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8CABF302-E22D-4B18-AF6D-517D24D7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1731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20" y="1006432"/>
            <a:ext cx="4407943" cy="4711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356" y="777922"/>
            <a:ext cx="4999250" cy="26995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356" y="3739487"/>
            <a:ext cx="4999250" cy="255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6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818AA163-E46D-4A66-90A0-7D1369C14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3" y="1637732"/>
            <a:ext cx="4708478" cy="439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797" y="1678675"/>
            <a:ext cx="5084505" cy="438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818AA163-E46D-4A66-90A0-7D1369C14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" y="-8674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1992573" y="2183642"/>
            <a:ext cx="70695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7200" i="1" dirty="0">
                <a:solidFill>
                  <a:srgbClr val="F420C2"/>
                </a:solidFill>
                <a:cs typeface="Aharoni" pitchFamily="2" charset="-79"/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22800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B04A95A2-02EB-4927-BAB8-25815B96A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677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D48281B-0D43-4C18-979D-F5EB91DC773B}"/>
              </a:ext>
            </a:extLst>
          </p:cNvPr>
          <p:cNvSpPr txBox="1"/>
          <p:nvPr/>
        </p:nvSpPr>
        <p:spPr>
          <a:xfrm>
            <a:off x="2462790" y="598911"/>
            <a:ext cx="683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AAEB3D-6E58-44F5-84EF-C2F96768465E}"/>
              </a:ext>
            </a:extLst>
          </p:cNvPr>
          <p:cNvSpPr txBox="1"/>
          <p:nvPr/>
        </p:nvSpPr>
        <p:spPr>
          <a:xfrm>
            <a:off x="968213" y="1299357"/>
            <a:ext cx="697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9" name="AutoShape 52">
            <a:extLst>
              <a:ext uri="{FF2B5EF4-FFF2-40B4-BE49-F238E27FC236}">
                <a16:creationId xmlns="" xmlns:a16="http://schemas.microsoft.com/office/drawing/2014/main" id="{098388A7-B9A8-481F-8927-AD82928234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79176" y="1319231"/>
            <a:ext cx="7124132" cy="53340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defRPr/>
            </a:pPr>
            <a:r>
              <a:rPr lang="uk-UA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Дата народження:</a:t>
            </a:r>
            <a:r>
              <a:rPr lang="uk-UA" i="1" dirty="0">
                <a:latin typeface="Times New Roman" pitchFamily="18" charset="0"/>
                <a:cs typeface="Arial" charset="0"/>
              </a:rPr>
              <a:t> </a:t>
            </a:r>
            <a:r>
              <a:rPr lang="uk-UA" i="1" dirty="0" smtClean="0">
                <a:latin typeface="Times New Roman" pitchFamily="18" charset="0"/>
                <a:cs typeface="Arial" charset="0"/>
              </a:rPr>
              <a:t>     0</a:t>
            </a:r>
            <a:r>
              <a:rPr lang="uk-UA" b="1" i="1" dirty="0" smtClean="0">
                <a:latin typeface="Times New Roman" pitchFamily="18" charset="0"/>
                <a:cs typeface="Arial" charset="0"/>
              </a:rPr>
              <a:t>1 грудня 1969р</a:t>
            </a:r>
            <a:r>
              <a:rPr lang="uk-UA" b="1" i="1" dirty="0">
                <a:latin typeface="Times New Roman" pitchFamily="18" charset="0"/>
                <a:cs typeface="Arial" charset="0"/>
              </a:rPr>
              <a:t>.</a:t>
            </a:r>
            <a:endParaRPr lang="en-US" b="1" i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11" name="AutoShape 52">
            <a:extLst>
              <a:ext uri="{FF2B5EF4-FFF2-40B4-BE49-F238E27FC236}">
                <a16:creationId xmlns="" xmlns:a16="http://schemas.microsoft.com/office/drawing/2014/main" id="{2D3B21C4-297D-4D86-93AB-2A7AF5DED59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98175" y="1938684"/>
            <a:ext cx="7969156" cy="909187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uk-UA" sz="28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Посада: </a:t>
            </a:r>
            <a:r>
              <a:rPr lang="uk-UA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вихователь групи подовженого дня</a:t>
            </a:r>
            <a:endParaRPr lang="uk-UA" sz="2800" b="1" i="1" dirty="0" smtClean="0">
              <a:latin typeface="Times New Roman" pitchFamily="18" charset="0"/>
            </a:endParaRPr>
          </a:p>
        </p:txBody>
      </p:sp>
      <p:grpSp>
        <p:nvGrpSpPr>
          <p:cNvPr id="12" name="Group 53">
            <a:extLst>
              <a:ext uri="{FF2B5EF4-FFF2-40B4-BE49-F238E27FC236}">
                <a16:creationId xmlns="" xmlns:a16="http://schemas.microsoft.com/office/drawing/2014/main" id="{726F2978-86CF-49A3-9DC8-2C60C6AA1250}"/>
              </a:ext>
            </a:extLst>
          </p:cNvPr>
          <p:cNvGrpSpPr>
            <a:grpSpLocks/>
          </p:cNvGrpSpPr>
          <p:nvPr/>
        </p:nvGrpSpPr>
        <p:grpSpPr bwMode="auto">
          <a:xfrm>
            <a:off x="1049370" y="1300052"/>
            <a:ext cx="685801" cy="520957"/>
            <a:chOff x="2078" y="6"/>
            <a:chExt cx="1615" cy="4998"/>
          </a:xfrm>
        </p:grpSpPr>
        <p:sp>
          <p:nvSpPr>
            <p:cNvPr id="13" name="Oval 54">
              <a:extLst>
                <a:ext uri="{FF2B5EF4-FFF2-40B4-BE49-F238E27FC236}">
                  <a16:creationId xmlns="" xmlns:a16="http://schemas.microsoft.com/office/drawing/2014/main" id="{44E6C44F-ED7F-4693-96BE-2B9F3BA9295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14" name="Oval 55">
              <a:extLst>
                <a:ext uri="{FF2B5EF4-FFF2-40B4-BE49-F238E27FC236}">
                  <a16:creationId xmlns="" xmlns:a16="http://schemas.microsoft.com/office/drawing/2014/main" id="{A850B145-8810-445E-B96F-D418D9CB1D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15" name="Oval 56">
              <a:extLst>
                <a:ext uri="{FF2B5EF4-FFF2-40B4-BE49-F238E27FC236}">
                  <a16:creationId xmlns="" xmlns:a16="http://schemas.microsoft.com/office/drawing/2014/main" id="{37143FCF-5F13-445C-9E22-039D436B06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02" y="6"/>
              <a:ext cx="612" cy="498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6" name="Oval 57">
              <a:extLst>
                <a:ext uri="{FF2B5EF4-FFF2-40B4-BE49-F238E27FC236}">
                  <a16:creationId xmlns="" xmlns:a16="http://schemas.microsoft.com/office/drawing/2014/main" id="{232EF3F8-CB95-4C5D-B169-B239CC22BD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02" y="6"/>
              <a:ext cx="612" cy="498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17" name="Oval 58">
              <a:extLst>
                <a:ext uri="{FF2B5EF4-FFF2-40B4-BE49-F238E27FC236}">
                  <a16:creationId xmlns="" xmlns:a16="http://schemas.microsoft.com/office/drawing/2014/main" id="{64D8FA11-4336-496D-AEC4-94FCAB885F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"/>
              <a:ext cx="1107" cy="498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8" name="Oval 59">
              <a:extLst>
                <a:ext uri="{FF2B5EF4-FFF2-40B4-BE49-F238E27FC236}">
                  <a16:creationId xmlns="" xmlns:a16="http://schemas.microsoft.com/office/drawing/2014/main" id="{55B2CF1A-C429-4949-901C-F31FC34203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"/>
              <a:ext cx="1105" cy="4983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53">
            <a:extLst>
              <a:ext uri="{FF2B5EF4-FFF2-40B4-BE49-F238E27FC236}">
                <a16:creationId xmlns="" xmlns:a16="http://schemas.microsoft.com/office/drawing/2014/main" id="{AF34EB5E-5121-42B7-B8D1-506369DA14E3}"/>
              </a:ext>
            </a:extLst>
          </p:cNvPr>
          <p:cNvGrpSpPr>
            <a:grpSpLocks/>
          </p:cNvGrpSpPr>
          <p:nvPr/>
        </p:nvGrpSpPr>
        <p:grpSpPr bwMode="auto">
          <a:xfrm>
            <a:off x="1048963" y="2209654"/>
            <a:ext cx="685801" cy="520957"/>
            <a:chOff x="2078" y="6"/>
            <a:chExt cx="1615" cy="4998"/>
          </a:xfrm>
        </p:grpSpPr>
        <p:sp>
          <p:nvSpPr>
            <p:cNvPr id="20" name="Oval 54">
              <a:extLst>
                <a:ext uri="{FF2B5EF4-FFF2-40B4-BE49-F238E27FC236}">
                  <a16:creationId xmlns="" xmlns:a16="http://schemas.microsoft.com/office/drawing/2014/main" id="{CA77F807-51D2-49F2-89BD-B0E2D166F2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21" name="Oval 55">
              <a:extLst>
                <a:ext uri="{FF2B5EF4-FFF2-40B4-BE49-F238E27FC236}">
                  <a16:creationId xmlns="" xmlns:a16="http://schemas.microsoft.com/office/drawing/2014/main" id="{6251CFAB-FA18-4F05-AF20-9CFB2A9560B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22" name="Oval 56">
              <a:extLst>
                <a:ext uri="{FF2B5EF4-FFF2-40B4-BE49-F238E27FC236}">
                  <a16:creationId xmlns="" xmlns:a16="http://schemas.microsoft.com/office/drawing/2014/main" id="{4733F7AE-445E-4EF0-AA32-4E1C97E3E0D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02" y="6"/>
              <a:ext cx="612" cy="498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3" name="Oval 57">
              <a:extLst>
                <a:ext uri="{FF2B5EF4-FFF2-40B4-BE49-F238E27FC236}">
                  <a16:creationId xmlns="" xmlns:a16="http://schemas.microsoft.com/office/drawing/2014/main" id="{C496EE9E-1742-4B6F-AB11-0851BCF794C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02" y="6"/>
              <a:ext cx="612" cy="498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24" name="Oval 58">
              <a:extLst>
                <a:ext uri="{FF2B5EF4-FFF2-40B4-BE49-F238E27FC236}">
                  <a16:creationId xmlns="" xmlns:a16="http://schemas.microsoft.com/office/drawing/2014/main" id="{67261C36-0DFA-4312-BCEE-65CEDA69B0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"/>
              <a:ext cx="1107" cy="498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" name="Oval 59">
              <a:extLst>
                <a:ext uri="{FF2B5EF4-FFF2-40B4-BE49-F238E27FC236}">
                  <a16:creationId xmlns="" xmlns:a16="http://schemas.microsoft.com/office/drawing/2014/main" id="{F42E82AA-B84B-48CC-897F-932526CFD93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"/>
              <a:ext cx="1105" cy="4983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53">
            <a:extLst>
              <a:ext uri="{FF2B5EF4-FFF2-40B4-BE49-F238E27FC236}">
                <a16:creationId xmlns="" xmlns:a16="http://schemas.microsoft.com/office/drawing/2014/main" id="{9343808D-7CBB-48F9-AA23-2BBC8C886F07}"/>
              </a:ext>
            </a:extLst>
          </p:cNvPr>
          <p:cNvGrpSpPr>
            <a:grpSpLocks/>
          </p:cNvGrpSpPr>
          <p:nvPr/>
        </p:nvGrpSpPr>
        <p:grpSpPr bwMode="auto">
          <a:xfrm>
            <a:off x="1081050" y="3164888"/>
            <a:ext cx="685801" cy="520957"/>
            <a:chOff x="2078" y="6"/>
            <a:chExt cx="1615" cy="4998"/>
          </a:xfrm>
        </p:grpSpPr>
        <p:sp>
          <p:nvSpPr>
            <p:cNvPr id="28" name="Oval 54">
              <a:extLst>
                <a:ext uri="{FF2B5EF4-FFF2-40B4-BE49-F238E27FC236}">
                  <a16:creationId xmlns="" xmlns:a16="http://schemas.microsoft.com/office/drawing/2014/main" id="{B477DF87-5B6F-4DA5-9EA2-532D13DA1A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29" name="Oval 55">
              <a:extLst>
                <a:ext uri="{FF2B5EF4-FFF2-40B4-BE49-F238E27FC236}">
                  <a16:creationId xmlns="" xmlns:a16="http://schemas.microsoft.com/office/drawing/2014/main" id="{AB9E2A22-2916-47EF-9681-0F6BAFD82BF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30" name="Oval 56">
              <a:extLst>
                <a:ext uri="{FF2B5EF4-FFF2-40B4-BE49-F238E27FC236}">
                  <a16:creationId xmlns="" xmlns:a16="http://schemas.microsoft.com/office/drawing/2014/main" id="{E374F163-BD37-469A-80C7-1A9D394C8A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02" y="6"/>
              <a:ext cx="612" cy="498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1" name="Oval 57">
              <a:extLst>
                <a:ext uri="{FF2B5EF4-FFF2-40B4-BE49-F238E27FC236}">
                  <a16:creationId xmlns="" xmlns:a16="http://schemas.microsoft.com/office/drawing/2014/main" id="{0232C532-FF6E-458B-9238-C9E0D068B3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02" y="6"/>
              <a:ext cx="612" cy="498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32" name="Oval 58">
              <a:extLst>
                <a:ext uri="{FF2B5EF4-FFF2-40B4-BE49-F238E27FC236}">
                  <a16:creationId xmlns="" xmlns:a16="http://schemas.microsoft.com/office/drawing/2014/main" id="{6295C0EB-7C70-49E0-A709-6B60A22097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"/>
              <a:ext cx="1107" cy="498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3" name="Oval 59">
              <a:extLst>
                <a:ext uri="{FF2B5EF4-FFF2-40B4-BE49-F238E27FC236}">
                  <a16:creationId xmlns="" xmlns:a16="http://schemas.microsoft.com/office/drawing/2014/main" id="{EDB6CD84-B856-44DF-AD9D-229BC823F3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"/>
              <a:ext cx="1105" cy="4983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34" name="AutoShape 52">
            <a:extLst>
              <a:ext uri="{FF2B5EF4-FFF2-40B4-BE49-F238E27FC236}">
                <a16:creationId xmlns="" xmlns:a16="http://schemas.microsoft.com/office/drawing/2014/main" id="{8D7028D0-3571-4C6B-8376-69201A0D4B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98175" y="3132625"/>
            <a:ext cx="7969156" cy="685799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808000"/>
            </a:solidFill>
            <a:round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uk-UA" sz="20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Місце роботи: </a:t>
            </a:r>
            <a:r>
              <a:rPr lang="uk-UA" sz="2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Ружинський ліцей Ружинської селищної ради</a:t>
            </a:r>
            <a:endParaRPr lang="uk-UA" sz="2000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1400" b="1" dirty="0">
              <a:latin typeface="Arial" charset="0"/>
              <a:cs typeface="Arial" charset="0"/>
            </a:endParaRPr>
          </a:p>
        </p:txBody>
      </p:sp>
      <p:grpSp>
        <p:nvGrpSpPr>
          <p:cNvPr id="35" name="Group 53">
            <a:extLst>
              <a:ext uri="{FF2B5EF4-FFF2-40B4-BE49-F238E27FC236}">
                <a16:creationId xmlns="" xmlns:a16="http://schemas.microsoft.com/office/drawing/2014/main" id="{7CC3FF82-A190-4A91-8FB3-A18B1802BCC9}"/>
              </a:ext>
            </a:extLst>
          </p:cNvPr>
          <p:cNvGrpSpPr>
            <a:grpSpLocks/>
          </p:cNvGrpSpPr>
          <p:nvPr/>
        </p:nvGrpSpPr>
        <p:grpSpPr bwMode="auto">
          <a:xfrm>
            <a:off x="1067896" y="4002851"/>
            <a:ext cx="685801" cy="520957"/>
            <a:chOff x="2078" y="6"/>
            <a:chExt cx="1615" cy="4998"/>
          </a:xfrm>
        </p:grpSpPr>
        <p:sp>
          <p:nvSpPr>
            <p:cNvPr id="36" name="Oval 54">
              <a:extLst>
                <a:ext uri="{FF2B5EF4-FFF2-40B4-BE49-F238E27FC236}">
                  <a16:creationId xmlns="" xmlns:a16="http://schemas.microsoft.com/office/drawing/2014/main" id="{F4B3FA1A-F25A-41B7-BDE9-BB39C92783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37" name="Oval 55">
              <a:extLst>
                <a:ext uri="{FF2B5EF4-FFF2-40B4-BE49-F238E27FC236}">
                  <a16:creationId xmlns="" xmlns:a16="http://schemas.microsoft.com/office/drawing/2014/main" id="{D13789DA-7E33-4F4E-B3DC-E6D4B6B38B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38" name="Oval 56">
              <a:extLst>
                <a:ext uri="{FF2B5EF4-FFF2-40B4-BE49-F238E27FC236}">
                  <a16:creationId xmlns="" xmlns:a16="http://schemas.microsoft.com/office/drawing/2014/main" id="{85EAFE49-9E74-4959-9CE1-DF56CAC592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02" y="6"/>
              <a:ext cx="612" cy="498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9" name="Oval 57">
              <a:extLst>
                <a:ext uri="{FF2B5EF4-FFF2-40B4-BE49-F238E27FC236}">
                  <a16:creationId xmlns="" xmlns:a16="http://schemas.microsoft.com/office/drawing/2014/main" id="{CD45403C-6A2E-4E88-97E8-EFE740CAA0F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02" y="6"/>
              <a:ext cx="612" cy="498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40" name="Oval 58">
              <a:extLst>
                <a:ext uri="{FF2B5EF4-FFF2-40B4-BE49-F238E27FC236}">
                  <a16:creationId xmlns="" xmlns:a16="http://schemas.microsoft.com/office/drawing/2014/main" id="{819F798E-EF89-4E23-809A-C0A0AFE3B23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"/>
              <a:ext cx="1107" cy="498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1" name="Oval 59">
              <a:extLst>
                <a:ext uri="{FF2B5EF4-FFF2-40B4-BE49-F238E27FC236}">
                  <a16:creationId xmlns="" xmlns:a16="http://schemas.microsoft.com/office/drawing/2014/main" id="{65D2A04E-B49C-4B69-8374-7DB7DC66143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"/>
              <a:ext cx="1105" cy="4983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53">
            <a:extLst>
              <a:ext uri="{FF2B5EF4-FFF2-40B4-BE49-F238E27FC236}">
                <a16:creationId xmlns="" xmlns:a16="http://schemas.microsoft.com/office/drawing/2014/main" id="{EF102270-9244-4137-8956-9689EA674823}"/>
              </a:ext>
            </a:extLst>
          </p:cNvPr>
          <p:cNvGrpSpPr>
            <a:grpSpLocks/>
          </p:cNvGrpSpPr>
          <p:nvPr/>
        </p:nvGrpSpPr>
        <p:grpSpPr bwMode="auto">
          <a:xfrm>
            <a:off x="1091096" y="4587831"/>
            <a:ext cx="685801" cy="520957"/>
            <a:chOff x="2078" y="6"/>
            <a:chExt cx="1615" cy="4998"/>
          </a:xfrm>
        </p:grpSpPr>
        <p:sp>
          <p:nvSpPr>
            <p:cNvPr id="44" name="Oval 54">
              <a:extLst>
                <a:ext uri="{FF2B5EF4-FFF2-40B4-BE49-F238E27FC236}">
                  <a16:creationId xmlns="" xmlns:a16="http://schemas.microsoft.com/office/drawing/2014/main" id="{236A0980-2898-47D2-84AF-7BD5B834C7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45" name="Oval 55">
              <a:extLst>
                <a:ext uri="{FF2B5EF4-FFF2-40B4-BE49-F238E27FC236}">
                  <a16:creationId xmlns="" xmlns:a16="http://schemas.microsoft.com/office/drawing/2014/main" id="{1F230C74-7DF9-4165-A7ED-D36C0285AA6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46" name="Oval 56">
              <a:extLst>
                <a:ext uri="{FF2B5EF4-FFF2-40B4-BE49-F238E27FC236}">
                  <a16:creationId xmlns="" xmlns:a16="http://schemas.microsoft.com/office/drawing/2014/main" id="{37B310CA-AE93-453E-85DD-25A34A3A14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02" y="6"/>
              <a:ext cx="612" cy="498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7" name="Oval 57">
              <a:extLst>
                <a:ext uri="{FF2B5EF4-FFF2-40B4-BE49-F238E27FC236}">
                  <a16:creationId xmlns="" xmlns:a16="http://schemas.microsoft.com/office/drawing/2014/main" id="{0380F1F0-5FB4-425A-8D02-F8538A6EE9B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02" y="6"/>
              <a:ext cx="612" cy="498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48" name="Oval 58">
              <a:extLst>
                <a:ext uri="{FF2B5EF4-FFF2-40B4-BE49-F238E27FC236}">
                  <a16:creationId xmlns="" xmlns:a16="http://schemas.microsoft.com/office/drawing/2014/main" id="{6A693625-F305-491B-91D3-EBE0B961DF8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"/>
              <a:ext cx="1107" cy="498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49" name="Oval 59">
              <a:extLst>
                <a:ext uri="{FF2B5EF4-FFF2-40B4-BE49-F238E27FC236}">
                  <a16:creationId xmlns="" xmlns:a16="http://schemas.microsoft.com/office/drawing/2014/main" id="{D4CE0548-69A9-42C5-89C6-986744C721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"/>
              <a:ext cx="1105" cy="4983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185E5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78" name="AutoShape 52">
            <a:extLst>
              <a:ext uri="{FF2B5EF4-FFF2-40B4-BE49-F238E27FC236}">
                <a16:creationId xmlns="" xmlns:a16="http://schemas.microsoft.com/office/drawing/2014/main" id="{04A8EB92-CD45-4A52-B730-FAD0CD19A5F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83642" y="4177337"/>
            <a:ext cx="3548418" cy="668991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Стаж роботи: </a:t>
            </a:r>
            <a:r>
              <a:rPr lang="uk-UA" sz="16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35 </a:t>
            </a:r>
            <a:r>
              <a:rPr lang="uk-UA" sz="1600" b="1" i="1" dirty="0" smtClean="0">
                <a:latin typeface="Times New Roman" pitchFamily="18" charset="0"/>
                <a:cs typeface="Arial" charset="0"/>
              </a:rPr>
              <a:t>років</a:t>
            </a:r>
            <a:endParaRPr lang="ru-RU" sz="1600" b="1" i="1" dirty="0">
              <a:latin typeface="Times New Roman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r>
              <a:rPr lang="uk-UA" sz="600" b="1" dirty="0">
                <a:latin typeface="Arial" charset="0"/>
                <a:cs typeface="Arial" charset="0"/>
              </a:rPr>
              <a:t>2</a:t>
            </a:r>
            <a:endParaRPr lang="en-US" sz="600" b="1" dirty="0">
              <a:latin typeface="Arial" charset="0"/>
              <a:cs typeface="Arial" charset="0"/>
            </a:endParaRPr>
          </a:p>
        </p:txBody>
      </p:sp>
      <p:grpSp>
        <p:nvGrpSpPr>
          <p:cNvPr id="79" name="Group 53">
            <a:extLst>
              <a:ext uri="{FF2B5EF4-FFF2-40B4-BE49-F238E27FC236}">
                <a16:creationId xmlns="" xmlns:a16="http://schemas.microsoft.com/office/drawing/2014/main" id="{CB14AF79-9580-45D2-A535-02CD7B899DA7}"/>
              </a:ext>
            </a:extLst>
          </p:cNvPr>
          <p:cNvGrpSpPr>
            <a:grpSpLocks/>
          </p:cNvGrpSpPr>
          <p:nvPr/>
        </p:nvGrpSpPr>
        <p:grpSpPr bwMode="auto">
          <a:xfrm>
            <a:off x="1088456" y="5156399"/>
            <a:ext cx="685801" cy="520957"/>
            <a:chOff x="2078" y="6"/>
            <a:chExt cx="1615" cy="4998"/>
          </a:xfrm>
        </p:grpSpPr>
        <p:sp>
          <p:nvSpPr>
            <p:cNvPr id="80" name="Oval 54">
              <a:extLst>
                <a:ext uri="{FF2B5EF4-FFF2-40B4-BE49-F238E27FC236}">
                  <a16:creationId xmlns="" xmlns:a16="http://schemas.microsoft.com/office/drawing/2014/main" id="{ACA3BECC-2F6E-4C84-9BD2-894E5C4BE90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81" name="Oval 55">
              <a:extLst>
                <a:ext uri="{FF2B5EF4-FFF2-40B4-BE49-F238E27FC236}">
                  <a16:creationId xmlns="" xmlns:a16="http://schemas.microsoft.com/office/drawing/2014/main" id="{43CE6B41-66C1-46BA-8601-A1EA3F03B6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82" name="Oval 56">
              <a:extLst>
                <a:ext uri="{FF2B5EF4-FFF2-40B4-BE49-F238E27FC236}">
                  <a16:creationId xmlns="" xmlns:a16="http://schemas.microsoft.com/office/drawing/2014/main" id="{C8FE60AD-E713-4136-978D-69DCC43F689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02" y="6"/>
              <a:ext cx="612" cy="498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3" name="Oval 57">
              <a:extLst>
                <a:ext uri="{FF2B5EF4-FFF2-40B4-BE49-F238E27FC236}">
                  <a16:creationId xmlns="" xmlns:a16="http://schemas.microsoft.com/office/drawing/2014/main" id="{59A40011-026D-4FC6-93AC-70ED9D2F5C3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02" y="6"/>
              <a:ext cx="612" cy="498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84" name="Oval 58">
              <a:extLst>
                <a:ext uri="{FF2B5EF4-FFF2-40B4-BE49-F238E27FC236}">
                  <a16:creationId xmlns="" xmlns:a16="http://schemas.microsoft.com/office/drawing/2014/main" id="{E4210AD5-48D0-4A58-AD30-72D163A5C9A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"/>
              <a:ext cx="1107" cy="498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5" name="Oval 59">
              <a:extLst>
                <a:ext uri="{FF2B5EF4-FFF2-40B4-BE49-F238E27FC236}">
                  <a16:creationId xmlns="" xmlns:a16="http://schemas.microsoft.com/office/drawing/2014/main" id="{6191275B-F81C-49C3-B089-4E673E72E95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"/>
              <a:ext cx="1105" cy="4983"/>
            </a:xfrm>
            <a:prstGeom prst="ellipse">
              <a:avLst/>
            </a:prstGeom>
            <a:gradFill rotWithShape="1">
              <a:gsLst>
                <a:gs pos="0">
                  <a:srgbClr val="000080"/>
                </a:gs>
                <a:gs pos="100000">
                  <a:srgbClr val="00003B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86" name="AutoShape 52">
            <a:extLst>
              <a:ext uri="{FF2B5EF4-FFF2-40B4-BE49-F238E27FC236}">
                <a16:creationId xmlns="" xmlns:a16="http://schemas.microsoft.com/office/drawing/2014/main" id="{909B794F-83A0-47AF-85C3-1DF564AECA2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21122" y="5330885"/>
            <a:ext cx="4244454" cy="57802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Категорія:</a:t>
            </a:r>
            <a:r>
              <a:rPr lang="uk-UA" sz="1600" i="1" dirty="0">
                <a:latin typeface="Times New Roman" pitchFamily="18" charset="0"/>
                <a:cs typeface="Arial" charset="0"/>
              </a:rPr>
              <a:t> </a:t>
            </a:r>
            <a:r>
              <a:rPr lang="uk-UA" sz="1600" b="1" i="1" dirty="0" smtClean="0">
                <a:latin typeface="Times New Roman" pitchFamily="18" charset="0"/>
                <a:cs typeface="Arial" charset="0"/>
              </a:rPr>
              <a:t>11 тарифний розряд</a:t>
            </a:r>
            <a:endParaRPr lang="uk-UA" i="1" dirty="0">
              <a:latin typeface="Times New Roman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700" b="1" dirty="0">
              <a:latin typeface="Arial" charset="0"/>
              <a:cs typeface="Arial" charset="0"/>
            </a:endParaRPr>
          </a:p>
        </p:txBody>
      </p:sp>
      <p:sp>
        <p:nvSpPr>
          <p:cNvPr id="87" name="AutoShape 52">
            <a:extLst>
              <a:ext uri="{FF2B5EF4-FFF2-40B4-BE49-F238E27FC236}">
                <a16:creationId xmlns="" xmlns:a16="http://schemas.microsoft.com/office/drawing/2014/main" id="{0A310B41-864A-4FFF-8B6E-0668C9A5C30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23380" y="4264111"/>
            <a:ext cx="3521122" cy="666542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Рік атестації:</a:t>
            </a:r>
            <a:r>
              <a:rPr lang="uk-UA" sz="1400" b="1" i="1" dirty="0">
                <a:latin typeface="Times New Roman" pitchFamily="18" charset="0"/>
                <a:cs typeface="Arial" charset="0"/>
              </a:rPr>
              <a:t> </a:t>
            </a:r>
            <a:r>
              <a:rPr lang="uk-UA" sz="1400" b="1" i="1" dirty="0" smtClean="0">
                <a:latin typeface="Times New Roman" pitchFamily="18" charset="0"/>
                <a:cs typeface="Arial" charset="0"/>
              </a:rPr>
              <a:t>2025-2026рр</a:t>
            </a:r>
            <a:r>
              <a:rPr lang="uk-UA" sz="1400" b="1" i="1" dirty="0">
                <a:latin typeface="Times New Roman" pitchFamily="18" charset="0"/>
                <a:cs typeface="Arial" charset="0"/>
              </a:rPr>
              <a:t>.</a:t>
            </a:r>
            <a:endParaRPr lang="ru-RU" b="1" i="1" dirty="0">
              <a:latin typeface="Times New Roman" pitchFamily="18" charset="0"/>
              <a:cs typeface="Arial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600" b="1" dirty="0">
              <a:latin typeface="Arial" charset="0"/>
              <a:cs typeface="Arial" charset="0"/>
            </a:endParaRPr>
          </a:p>
        </p:txBody>
      </p:sp>
      <p:grpSp>
        <p:nvGrpSpPr>
          <p:cNvPr id="90" name="Group 53">
            <a:extLst>
              <a:ext uri="{FF2B5EF4-FFF2-40B4-BE49-F238E27FC236}">
                <a16:creationId xmlns="" xmlns:a16="http://schemas.microsoft.com/office/drawing/2014/main" id="{60FB6D29-8733-472B-AC86-FB10BDCC8712}"/>
              </a:ext>
            </a:extLst>
          </p:cNvPr>
          <p:cNvGrpSpPr>
            <a:grpSpLocks/>
          </p:cNvGrpSpPr>
          <p:nvPr/>
        </p:nvGrpSpPr>
        <p:grpSpPr bwMode="auto">
          <a:xfrm>
            <a:off x="1107388" y="5758835"/>
            <a:ext cx="685801" cy="520957"/>
            <a:chOff x="2078" y="6"/>
            <a:chExt cx="1615" cy="4998"/>
          </a:xfrm>
        </p:grpSpPr>
        <p:sp>
          <p:nvSpPr>
            <p:cNvPr id="91" name="Oval 54">
              <a:extLst>
                <a:ext uri="{FF2B5EF4-FFF2-40B4-BE49-F238E27FC236}">
                  <a16:creationId xmlns="" xmlns:a16="http://schemas.microsoft.com/office/drawing/2014/main" id="{A18AB757-6D34-4FF3-B17B-F8AF1A7776E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92" name="Oval 55">
              <a:extLst>
                <a:ext uri="{FF2B5EF4-FFF2-40B4-BE49-F238E27FC236}">
                  <a16:creationId xmlns="" xmlns:a16="http://schemas.microsoft.com/office/drawing/2014/main" id="{567FC9EA-4E21-4F0B-BAA7-8AF0B3E5E7D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93" name="Oval 56">
              <a:extLst>
                <a:ext uri="{FF2B5EF4-FFF2-40B4-BE49-F238E27FC236}">
                  <a16:creationId xmlns="" xmlns:a16="http://schemas.microsoft.com/office/drawing/2014/main" id="{4ADC24FB-DA4A-434E-BA48-9EF9EDC36F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02" y="6"/>
              <a:ext cx="612" cy="498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4" name="Oval 57">
              <a:extLst>
                <a:ext uri="{FF2B5EF4-FFF2-40B4-BE49-F238E27FC236}">
                  <a16:creationId xmlns="" xmlns:a16="http://schemas.microsoft.com/office/drawing/2014/main" id="{3030498C-94E2-450B-A555-54AF443432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02" y="6"/>
              <a:ext cx="612" cy="498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  <p:sp>
          <p:nvSpPr>
            <p:cNvPr id="95" name="Oval 58">
              <a:extLst>
                <a:ext uri="{FF2B5EF4-FFF2-40B4-BE49-F238E27FC236}">
                  <a16:creationId xmlns="" xmlns:a16="http://schemas.microsoft.com/office/drawing/2014/main" id="{DEA82FF3-257D-465F-9CE5-0591C069E35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"/>
              <a:ext cx="1107" cy="498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6" name="Oval 59">
              <a:extLst>
                <a:ext uri="{FF2B5EF4-FFF2-40B4-BE49-F238E27FC236}">
                  <a16:creationId xmlns="" xmlns:a16="http://schemas.microsoft.com/office/drawing/2014/main" id="{4058273B-760F-4C5C-81B2-75A4BD03F08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6" y="21"/>
              <a:ext cx="1105" cy="4983"/>
            </a:xfrm>
            <a:prstGeom prst="ellipse">
              <a:avLst/>
            </a:prstGeom>
            <a:gradFill rotWithShape="1">
              <a:gsLst>
                <a:gs pos="0">
                  <a:srgbClr val="6600FF"/>
                </a:gs>
                <a:gs pos="100000">
                  <a:srgbClr val="2F00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endParaRPr lang="ru-RU" altLang="ru-RU">
                <a:cs typeface="Arial" panose="020B0604020202020204" pitchFamily="34" charset="0"/>
              </a:endParaRPr>
            </a:p>
          </p:txBody>
        </p:sp>
      </p:grpSp>
      <p:sp>
        <p:nvSpPr>
          <p:cNvPr id="97" name="Rectangle 3">
            <a:extLst>
              <a:ext uri="{FF2B5EF4-FFF2-40B4-BE49-F238E27FC236}">
                <a16:creationId xmlns="" xmlns:a16="http://schemas.microsoft.com/office/drawing/2014/main" id="{7C9C3A72-4FF3-4C07-B824-3CA07D537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093" y="546808"/>
            <a:ext cx="7010406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sz="44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Візитна </a:t>
            </a:r>
            <a:r>
              <a:rPr lang="uk-UA" sz="44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картка</a:t>
            </a:r>
            <a:endParaRPr lang="ru-RU" sz="4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9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8CABF302-E22D-4B18-AF6D-517D24D7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59" y="501445"/>
            <a:ext cx="6799006" cy="10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3166182" y="454569"/>
            <a:ext cx="1561105" cy="35620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120000">
            <a:off x="1100282" y="2944870"/>
            <a:ext cx="2717698" cy="3314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0740000">
            <a:off x="6825388" y="1372202"/>
            <a:ext cx="3310230" cy="1512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120000">
            <a:off x="4416883" y="2800177"/>
            <a:ext cx="2621769" cy="3344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120000">
            <a:off x="7855669" y="2747246"/>
            <a:ext cx="2620506" cy="343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642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8CABF302-E22D-4B18-AF6D-517D24D7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49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92332" y="798510"/>
            <a:ext cx="7722921" cy="986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ПРОФЕСІЙНЕ ЗРОСТАННЯ</a:t>
            </a:r>
          </a:p>
          <a:p>
            <a:r>
              <a:rPr lang="uk-UA" sz="28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solidFill>
                  <a:srgbClr val="0C1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КВАЛІФІКАЦІЇ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40000">
            <a:off x="825912" y="2121842"/>
            <a:ext cx="3533581" cy="34969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120000">
            <a:off x="4218068" y="2130243"/>
            <a:ext cx="3755865" cy="3480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20000">
            <a:off x="7650054" y="1720564"/>
            <a:ext cx="3621715" cy="390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6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E10BCF4F-0760-4DCB-8FC0-6AECC2731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694" y="-150125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09270214-5DC1-496C-985C-004943316D59}"/>
              </a:ext>
            </a:extLst>
          </p:cNvPr>
          <p:cNvSpPr/>
          <p:nvPr/>
        </p:nvSpPr>
        <p:spPr>
          <a:xfrm>
            <a:off x="1726163" y="603771"/>
            <a:ext cx="75577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54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anose="03010101010201010101" pitchFamily="66" charset="0"/>
              </a:rPr>
              <a:t>Педагогічне кредо</a:t>
            </a:r>
            <a:r>
              <a:rPr lang="uk-UA" sz="54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  <a:endParaRPr lang="ru-RU" sz="54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109B3EC3-AF8A-4E39-8F67-AF7B8587A8FB}"/>
              </a:ext>
            </a:extLst>
          </p:cNvPr>
          <p:cNvSpPr/>
          <p:nvPr/>
        </p:nvSpPr>
        <p:spPr>
          <a:xfrm>
            <a:off x="830000" y="1535940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600" b="1" i="1" dirty="0" smtClean="0">
                <a:solidFill>
                  <a:schemeClr val="accent1">
                    <a:lumMod val="75000"/>
                  </a:schemeClr>
                </a:solidFill>
                <a:latin typeface="Gabriola" pitchFamily="82" charset="0"/>
              </a:rPr>
              <a:t>Серце віддаю дітям, бо вірю: кожна дитина – це  неповторна особистість . Моє завдання  як вчителя, вихователя групи подовженого дня – допомогти їй повірити у власні сили, відкрити свої здібності та відчути радість від пізнання і власних досягнень. 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  <a:latin typeface="Gabriola" pitchFamily="82" charset="0"/>
            </a:endParaRPr>
          </a:p>
        </p:txBody>
      </p:sp>
      <p:pic>
        <p:nvPicPr>
          <p:cNvPr id="5" name="Picture 8" descr="Зустріч першокласників у Веселковій Країні знань&quot;">
            <a:extLst>
              <a:ext uri="{FF2B5EF4-FFF2-40B4-BE49-F238E27FC236}">
                <a16:creationId xmlns="" xmlns:a16="http://schemas.microsoft.com/office/drawing/2014/main" id="{B27DFBB1-F11F-4E1B-97DB-86E38B037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001" y="789918"/>
            <a:ext cx="3656389" cy="527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34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9C8B8B5C-10DE-4809-AB0E-E5FD73965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3036EF5E-6D8C-4677-9846-EE0DED47C6C3}"/>
              </a:ext>
            </a:extLst>
          </p:cNvPr>
          <p:cNvSpPr/>
          <p:nvPr/>
        </p:nvSpPr>
        <p:spPr>
          <a:xfrm>
            <a:off x="2987562" y="585110"/>
            <a:ext cx="60351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Життєве кредо: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A00C56AD-CD1A-4F3D-84B6-84AC9EEEA97B}"/>
              </a:ext>
            </a:extLst>
          </p:cNvPr>
          <p:cNvSpPr/>
          <p:nvPr/>
        </p:nvSpPr>
        <p:spPr>
          <a:xfrm>
            <a:off x="4097439" y="1639172"/>
            <a:ext cx="72579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Любити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цінувати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кожну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хвилину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нести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радість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допомагати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кожній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дитині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повірити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власні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 книгах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шукати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істину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людях – </a:t>
            </a:r>
            <a:r>
              <a:rPr lang="ru-RU" sz="36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мудрість</a:t>
            </a:r>
            <a:r>
              <a:rPr lang="ru-RU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EAE3628-7265-447D-BDEA-4AF0B7DE58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0" y="3543191"/>
            <a:ext cx="3867169" cy="2565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95" y="1399683"/>
            <a:ext cx="2690901" cy="19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8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528940AE-7C95-4AEC-82AD-F77CAD0AB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94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98F62858-7F54-4651-B746-5AEB4F9182DB}"/>
              </a:ext>
            </a:extLst>
          </p:cNvPr>
          <p:cNvSpPr/>
          <p:nvPr/>
        </p:nvSpPr>
        <p:spPr>
          <a:xfrm>
            <a:off x="867746" y="581486"/>
            <a:ext cx="9890450" cy="382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Тема, над якою працюю</a:t>
            </a:r>
            <a:r>
              <a:rPr lang="uk-UA" altLang="ru-RU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uk-UA" alt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sz="54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Monotype Corsiva" panose="03010101010201010101" pitchFamily="66" charset="0"/>
                <a:cs typeface="Times New Roman"/>
              </a:rPr>
              <a:t>«</a:t>
            </a:r>
            <a:r>
              <a:rPr lang="uk-UA" sz="54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Робота </a:t>
            </a:r>
            <a:r>
              <a:rPr lang="uk-UA" sz="5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вихователя групи подовженого дня в умовах Нової української </a:t>
            </a:r>
            <a:r>
              <a:rPr lang="uk-UA" sz="54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школи </a:t>
            </a:r>
            <a:r>
              <a:rPr lang="uk-UA" sz="54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Monotype Corsiva" panose="03010101010201010101" pitchFamily="66" charset="0"/>
                <a:cs typeface="Times New Roman"/>
              </a:rPr>
              <a:t>» </a:t>
            </a:r>
            <a:endParaRPr lang="uk-UA" altLang="ru-RU" sz="5400" dirty="0">
              <a:solidFill>
                <a:srgbClr val="7030A0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06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27D8CBC5-1E34-47BB-904C-E26F7CC3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6" y="3454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79272" y="563419"/>
            <a:ext cx="4729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36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6" y="2224586"/>
            <a:ext cx="3166281" cy="3971498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982640" y="982639"/>
            <a:ext cx="9949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chemeClr val="accent1"/>
                </a:solidFill>
              </a:rPr>
              <a:t>РОБОТА  групи подовженого дня  у  фотографіях  </a:t>
            </a:r>
            <a:endParaRPr lang="uk-UA" sz="3600" b="1" dirty="0">
              <a:solidFill>
                <a:schemeClr val="accent1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982639" y="1733266"/>
            <a:ext cx="10536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16 жовтня – День хліба                     30 листопада – свято Андрія                  21 лютого – День рідної мови  </a:t>
            </a:r>
            <a:endParaRPr lang="uk-UA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93" y="2224586"/>
            <a:ext cx="3275462" cy="3971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066" y="2102598"/>
            <a:ext cx="3179928" cy="409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30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фон для презентации - 79 фото для презентаций и картинок на рабочий  стол">
            <a:extLst>
              <a:ext uri="{FF2B5EF4-FFF2-40B4-BE49-F238E27FC236}">
                <a16:creationId xmlns="" xmlns:a16="http://schemas.microsoft.com/office/drawing/2014/main" id="{AD1B0A21-F65A-4A6B-80A3-5B8BE966F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узел 2"/>
          <p:cNvSpPr/>
          <p:nvPr/>
        </p:nvSpPr>
        <p:spPr>
          <a:xfrm>
            <a:off x="4762493" y="2000240"/>
            <a:ext cx="3905276" cy="2786082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СПІВПРАЦЯ</a:t>
            </a:r>
            <a:endParaRPr lang="ru-RU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92080474"/>
              </p:ext>
            </p:extLst>
          </p:nvPr>
        </p:nvGraphicFramePr>
        <p:xfrm>
          <a:off x="819398" y="214290"/>
          <a:ext cx="10671259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594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334</Words>
  <Application>Microsoft Office PowerPoint</Application>
  <PresentationFormat>Довільний</PresentationFormat>
  <Paragraphs>55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19" baseType="lpstr">
      <vt:lpstr>Тема Office</vt:lpstr>
      <vt:lpstr>                                   ПОРТФОЛІО  вихователя групи подовженого дня 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Функції  вихователя групи подовженого дня:</vt:lpstr>
      <vt:lpstr>Презентація PowerPoint</vt:lpstr>
      <vt:lpstr>Презентація PowerPoint</vt:lpstr>
      <vt:lpstr>     Стратегії ефективної роботи вихователя групи подовженого дня та вчителя початкових класів (класовода): 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досвіду роботи вчителя початкових класів Харківської загальноосвітньої  школи І-ІІІ ступенів № 57  Харківської міської ради Харківської області Івко Альони Вікторівни</dc:title>
  <dc:creator>User</dc:creator>
  <cp:lastModifiedBy>ET</cp:lastModifiedBy>
  <cp:revision>89</cp:revision>
  <cp:lastPrinted>2024-03-12T06:39:33Z</cp:lastPrinted>
  <dcterms:created xsi:type="dcterms:W3CDTF">2022-07-06T16:58:44Z</dcterms:created>
  <dcterms:modified xsi:type="dcterms:W3CDTF">2026-03-24T09:38:06Z</dcterms:modified>
</cp:coreProperties>
</file>